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ppt/theme/themeOverride12.xml" ContentType="application/vnd.openxmlformats-officedocument.themeOverride+xml"/>
  <Override PartName="/ppt/theme/themeOverride13.xml" ContentType="application/vnd.openxmlformats-officedocument.themeOverr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heme/themeOverride14.xml" ContentType="application/vnd.openxmlformats-officedocument.themeOverride+xml"/>
  <Override PartName="/ppt/theme/themeOverride15.xml" ContentType="application/vnd.openxmlformats-officedocument.themeOverride+xml"/>
  <Override PartName="/ppt/theme/themeOverride16.xml" ContentType="application/vnd.openxmlformats-officedocument.themeOverride+xml"/>
  <Override PartName="/ppt/theme/themeOverride17.xml" ContentType="application/vnd.openxmlformats-officedocument.themeOverride+xml"/>
  <Override PartName="/ppt/theme/themeOverride18.xml" ContentType="application/vnd.openxmlformats-officedocument.themeOverride+xml"/>
  <Override PartName="/ppt/theme/themeOverride19.xml" ContentType="application/vnd.openxmlformats-officedocument.themeOverride+xml"/>
  <Override PartName="/ppt/theme/themeOverride20.xml" ContentType="application/vnd.openxmlformats-officedocument.themeOverride+xml"/>
  <Override PartName="/ppt/theme/themeOverride21.xml" ContentType="application/vnd.openxmlformats-officedocument.themeOverride+xml"/>
  <Override PartName="/ppt/theme/themeOverride22.xml" ContentType="application/vnd.openxmlformats-officedocument.themeOverride+xml"/>
  <Override PartName="/ppt/theme/themeOverride23.xml" ContentType="application/vnd.openxmlformats-officedocument.themeOverride+xml"/>
  <Override PartName="/ppt/theme/themeOverride24.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696" r:id="rId2"/>
    <p:sldMasterId id="2147483720" r:id="rId3"/>
    <p:sldMasterId id="2147483732" r:id="rId4"/>
  </p:sldMasterIdLst>
  <p:notesMasterIdLst>
    <p:notesMasterId r:id="rId42"/>
  </p:notesMasterIdLst>
  <p:sldIdLst>
    <p:sldId id="256" r:id="rId5"/>
    <p:sldId id="257" r:id="rId6"/>
    <p:sldId id="258" r:id="rId7"/>
    <p:sldId id="295" r:id="rId8"/>
    <p:sldId id="260" r:id="rId9"/>
    <p:sldId id="261" r:id="rId10"/>
    <p:sldId id="262" r:id="rId11"/>
    <p:sldId id="263" r:id="rId12"/>
    <p:sldId id="264" r:id="rId13"/>
    <p:sldId id="265" r:id="rId14"/>
    <p:sldId id="266" r:id="rId15"/>
    <p:sldId id="267" r:id="rId16"/>
    <p:sldId id="268" r:id="rId17"/>
    <p:sldId id="269" r:id="rId18"/>
    <p:sldId id="281" r:id="rId19"/>
    <p:sldId id="270" r:id="rId20"/>
    <p:sldId id="271" r:id="rId21"/>
    <p:sldId id="272" r:id="rId22"/>
    <p:sldId id="273" r:id="rId23"/>
    <p:sldId id="274" r:id="rId24"/>
    <p:sldId id="275" r:id="rId25"/>
    <p:sldId id="276" r:id="rId26"/>
    <p:sldId id="277" r:id="rId27"/>
    <p:sldId id="278" r:id="rId28"/>
    <p:sldId id="279" r:id="rId29"/>
    <p:sldId id="280" r:id="rId30"/>
    <p:sldId id="282" r:id="rId31"/>
    <p:sldId id="283" r:id="rId32"/>
    <p:sldId id="284" r:id="rId33"/>
    <p:sldId id="285" r:id="rId34"/>
    <p:sldId id="286" r:id="rId35"/>
    <p:sldId id="287" r:id="rId36"/>
    <p:sldId id="294" r:id="rId37"/>
    <p:sldId id="288" r:id="rId38"/>
    <p:sldId id="289" r:id="rId39"/>
    <p:sldId id="290" r:id="rId40"/>
    <p:sldId id="296" r:id="rId41"/>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38" d="100"/>
          <a:sy n="38" d="100"/>
        </p:scale>
        <p:origin x="-1410" y="-11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presProps" Target="pres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image" Target="../media/image31.jpeg"/><Relationship Id="rId4" Type="http://schemas.openxmlformats.org/officeDocument/2006/relationships/image" Target="../media/image34.jpeg"/></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7226008-F283-44CA-960E-65C9D9C68AB9}" type="doc">
      <dgm:prSet loTypeId="urn:microsoft.com/office/officeart/2005/8/layout/hList7#1" loCatId="list" qsTypeId="urn:microsoft.com/office/officeart/2005/8/quickstyle/simple1" qsCatId="simple" csTypeId="urn:microsoft.com/office/officeart/2005/8/colors/colorful3" csCatId="colorful" phldr="1"/>
      <dgm:spPr/>
    </dgm:pt>
    <dgm:pt modelId="{889B94DA-116B-4F2A-902B-93F49E024518}">
      <dgm:prSet phldrT="[Texto]" custT="1"/>
      <dgm:spPr/>
      <dgm:t>
        <a:bodyPr anchor="t"/>
        <a:lstStyle/>
        <a:p>
          <a:r>
            <a:rPr lang="es-ES_tradnl" sz="2200" b="0" i="1" dirty="0" smtClean="0">
              <a:solidFill>
                <a:schemeClr val="tx1"/>
              </a:solidFill>
              <a:latin typeface="+mj-lt"/>
            </a:rPr>
            <a:t>El conflicto de los siglos</a:t>
          </a:r>
          <a:r>
            <a:rPr lang="es-ES_tradnl" sz="2200" b="0" dirty="0" smtClean="0">
              <a:solidFill>
                <a:schemeClr val="tx1"/>
              </a:solidFill>
              <a:latin typeface="+mj-lt"/>
            </a:rPr>
            <a:t> es más que la historia de la lucha milenaria entre el bien y el mal. </a:t>
          </a:r>
          <a:endParaRPr lang="es-ES" sz="2200" b="0" dirty="0">
            <a:solidFill>
              <a:schemeClr val="tx1"/>
            </a:solidFill>
            <a:latin typeface="+mj-lt"/>
          </a:endParaRPr>
        </a:p>
      </dgm:t>
    </dgm:pt>
    <dgm:pt modelId="{7C2903BF-44E8-4EC9-9251-9FC9F0711040}" type="parTrans" cxnId="{DB58B1F9-6564-4060-ABC6-6C4A14652A70}">
      <dgm:prSet/>
      <dgm:spPr/>
      <dgm:t>
        <a:bodyPr/>
        <a:lstStyle/>
        <a:p>
          <a:endParaRPr lang="es-ES" sz="1600" b="0"/>
        </a:p>
      </dgm:t>
    </dgm:pt>
    <dgm:pt modelId="{FE0E5A62-1ABB-4940-B1FF-6B1839D76D3A}" type="sibTrans" cxnId="{DB58B1F9-6564-4060-ABC6-6C4A14652A70}">
      <dgm:prSet/>
      <dgm:spPr/>
      <dgm:t>
        <a:bodyPr/>
        <a:lstStyle/>
        <a:p>
          <a:endParaRPr lang="es-ES" sz="1600" b="0"/>
        </a:p>
      </dgm:t>
    </dgm:pt>
    <dgm:pt modelId="{F053FF37-CFEF-4A61-B3C8-4BBBB8E18D35}">
      <dgm:prSet custT="1"/>
      <dgm:spPr/>
      <dgm:t>
        <a:bodyPr anchor="t"/>
        <a:lstStyle/>
        <a:p>
          <a:r>
            <a:rPr lang="es-ES_tradnl" sz="2000" b="0" dirty="0" smtClean="0">
              <a:solidFill>
                <a:schemeClr val="tx1"/>
              </a:solidFill>
              <a:latin typeface="+mj-lt"/>
            </a:rPr>
            <a:t>Es la clave para entender el devenir de los </a:t>
          </a:r>
          <a:r>
            <a:rPr lang="es-ES_tradnl" sz="1800" b="0" dirty="0" smtClean="0">
              <a:solidFill>
                <a:schemeClr val="tx1"/>
              </a:solidFill>
              <a:latin typeface="+mj-lt"/>
            </a:rPr>
            <a:t>acontecimientos</a:t>
          </a:r>
          <a:r>
            <a:rPr lang="es-ES_tradnl" sz="2000" b="0" dirty="0" smtClean="0">
              <a:solidFill>
                <a:schemeClr val="tx1"/>
              </a:solidFill>
              <a:latin typeface="+mj-lt"/>
            </a:rPr>
            <a:t> y los planes divinos para con nuestro mundo y para el universo. </a:t>
          </a:r>
        </a:p>
      </dgm:t>
    </dgm:pt>
    <dgm:pt modelId="{D9F40A8B-EF0C-42A3-8C9C-2964C99C25EF}" type="parTrans" cxnId="{958964F9-FD6F-4935-8D49-BC803FD066F0}">
      <dgm:prSet/>
      <dgm:spPr/>
      <dgm:t>
        <a:bodyPr/>
        <a:lstStyle/>
        <a:p>
          <a:endParaRPr lang="es-ES" sz="1600" b="0"/>
        </a:p>
      </dgm:t>
    </dgm:pt>
    <dgm:pt modelId="{1E66D4A4-E136-4740-95EA-CEE5333549FE}" type="sibTrans" cxnId="{958964F9-FD6F-4935-8D49-BC803FD066F0}">
      <dgm:prSet/>
      <dgm:spPr/>
      <dgm:t>
        <a:bodyPr/>
        <a:lstStyle/>
        <a:p>
          <a:endParaRPr lang="es-ES" sz="1600" b="0"/>
        </a:p>
      </dgm:t>
    </dgm:pt>
    <dgm:pt modelId="{39E7F0D7-D223-4452-9C57-8307C9CEC0BB}">
      <dgm:prSet custT="1"/>
      <dgm:spPr/>
      <dgm:t>
        <a:bodyPr anchor="t"/>
        <a:lstStyle/>
        <a:p>
          <a:r>
            <a:rPr lang="es-ES_tradnl" sz="2300" b="0" dirty="0" smtClean="0">
              <a:solidFill>
                <a:schemeClr val="tx1"/>
              </a:solidFill>
              <a:latin typeface="+mj-lt"/>
            </a:rPr>
            <a:t>Su preparación y ampliación ocuparon la mayor parte del ministerio de Elena G. de White. </a:t>
          </a:r>
        </a:p>
      </dgm:t>
    </dgm:pt>
    <dgm:pt modelId="{B16F1BEE-004B-4926-825C-637EB597C331}" type="parTrans" cxnId="{2E355707-C569-4BDC-9C9C-66550730533E}">
      <dgm:prSet/>
      <dgm:spPr/>
      <dgm:t>
        <a:bodyPr/>
        <a:lstStyle/>
        <a:p>
          <a:endParaRPr lang="es-ES" sz="1600" b="0"/>
        </a:p>
      </dgm:t>
    </dgm:pt>
    <dgm:pt modelId="{A8DF1399-0F2C-41BB-B4CA-BA68128315B0}" type="sibTrans" cxnId="{2E355707-C569-4BDC-9C9C-66550730533E}">
      <dgm:prSet/>
      <dgm:spPr/>
      <dgm:t>
        <a:bodyPr/>
        <a:lstStyle/>
        <a:p>
          <a:endParaRPr lang="es-ES" sz="1600" b="0"/>
        </a:p>
      </dgm:t>
    </dgm:pt>
    <dgm:pt modelId="{E6A0A1AA-5772-414C-8A59-C78FF97C1E38}">
      <dgm:prSet custT="1"/>
      <dgm:spPr/>
      <dgm:t>
        <a:bodyPr anchor="t"/>
        <a:lstStyle/>
        <a:p>
          <a:r>
            <a:rPr lang="es-ES_tradnl" sz="2300" b="0" dirty="0" smtClean="0">
              <a:solidFill>
                <a:schemeClr val="tx1"/>
              </a:solidFill>
              <a:latin typeface="+mj-lt"/>
            </a:rPr>
            <a:t>Es uno de los libros más importantes del adventismo del séptimo día.</a:t>
          </a:r>
          <a:endParaRPr lang="es-ES" sz="2300" b="0" dirty="0">
            <a:solidFill>
              <a:schemeClr val="tx1"/>
            </a:solidFill>
            <a:latin typeface="+mj-lt"/>
          </a:endParaRPr>
        </a:p>
      </dgm:t>
    </dgm:pt>
    <dgm:pt modelId="{D177D1F6-EF35-472E-AE2A-750F7774699D}" type="parTrans" cxnId="{BF3F15BC-AC8C-42A4-B710-791CBE28B4B8}">
      <dgm:prSet/>
      <dgm:spPr/>
      <dgm:t>
        <a:bodyPr/>
        <a:lstStyle/>
        <a:p>
          <a:endParaRPr lang="es-ES" sz="1600" b="0"/>
        </a:p>
      </dgm:t>
    </dgm:pt>
    <dgm:pt modelId="{89003EEC-46D1-4377-A7FA-FA8E2B141CC7}" type="sibTrans" cxnId="{BF3F15BC-AC8C-42A4-B710-791CBE28B4B8}">
      <dgm:prSet/>
      <dgm:spPr/>
      <dgm:t>
        <a:bodyPr/>
        <a:lstStyle/>
        <a:p>
          <a:endParaRPr lang="es-ES" sz="1600" b="0"/>
        </a:p>
      </dgm:t>
    </dgm:pt>
    <dgm:pt modelId="{64DD7119-B7E3-4C5C-9A26-AC4DDA708D5C}" type="pres">
      <dgm:prSet presAssocID="{07226008-F283-44CA-960E-65C9D9C68AB9}" presName="Name0" presStyleCnt="0">
        <dgm:presLayoutVars>
          <dgm:dir/>
          <dgm:resizeHandles val="exact"/>
        </dgm:presLayoutVars>
      </dgm:prSet>
      <dgm:spPr/>
    </dgm:pt>
    <dgm:pt modelId="{99A5EDF8-24AA-4889-A43C-B0BBD94B0BB0}" type="pres">
      <dgm:prSet presAssocID="{07226008-F283-44CA-960E-65C9D9C68AB9}" presName="fgShape" presStyleLbl="fgShp" presStyleIdx="0" presStyleCnt="1" custLinFactNeighborY="42342"/>
      <dgm:spPr/>
    </dgm:pt>
    <dgm:pt modelId="{53613262-D0C7-42DA-9102-40C40A81995B}" type="pres">
      <dgm:prSet presAssocID="{07226008-F283-44CA-960E-65C9D9C68AB9}" presName="linComp" presStyleCnt="0"/>
      <dgm:spPr/>
    </dgm:pt>
    <dgm:pt modelId="{4ACD2666-5E0F-4A10-866A-E9BE42B6E7BC}" type="pres">
      <dgm:prSet presAssocID="{889B94DA-116B-4F2A-902B-93F49E024518}" presName="compNode" presStyleCnt="0"/>
      <dgm:spPr/>
    </dgm:pt>
    <dgm:pt modelId="{61528795-9930-4DED-9BC4-6C843F2796A3}" type="pres">
      <dgm:prSet presAssocID="{889B94DA-116B-4F2A-902B-93F49E024518}" presName="bkgdShape" presStyleLbl="node1" presStyleIdx="0" presStyleCnt="4"/>
      <dgm:spPr/>
      <dgm:t>
        <a:bodyPr/>
        <a:lstStyle/>
        <a:p>
          <a:endParaRPr lang="es-ES"/>
        </a:p>
      </dgm:t>
    </dgm:pt>
    <dgm:pt modelId="{3C6CB6D2-4CF7-4DE5-AFE0-7C0C731534E6}" type="pres">
      <dgm:prSet presAssocID="{889B94DA-116B-4F2A-902B-93F49E024518}" presName="nodeTx" presStyleLbl="node1" presStyleIdx="0" presStyleCnt="4">
        <dgm:presLayoutVars>
          <dgm:bulletEnabled val="1"/>
        </dgm:presLayoutVars>
      </dgm:prSet>
      <dgm:spPr/>
      <dgm:t>
        <a:bodyPr/>
        <a:lstStyle/>
        <a:p>
          <a:endParaRPr lang="es-ES"/>
        </a:p>
      </dgm:t>
    </dgm:pt>
    <dgm:pt modelId="{3BB3CD37-9620-48FC-94C7-CB0D48667D7A}" type="pres">
      <dgm:prSet presAssocID="{889B94DA-116B-4F2A-902B-93F49E024518}" presName="invisiNode" presStyleLbl="node1" presStyleIdx="0" presStyleCnt="4"/>
      <dgm:spPr/>
    </dgm:pt>
    <dgm:pt modelId="{3E4A1197-F028-48D7-B807-8ACC3B6D9F71}" type="pres">
      <dgm:prSet presAssocID="{889B94DA-116B-4F2A-902B-93F49E024518}" presName="imagNode" presStyleLbl="fgImgPlace1" presStyleIdx="0" presStyleCnt="4"/>
      <dgm:spPr>
        <a:blipFill rotWithShape="0">
          <a:blip xmlns:r="http://schemas.openxmlformats.org/officeDocument/2006/relationships" r:embed="rId1"/>
          <a:stretch>
            <a:fillRect/>
          </a:stretch>
        </a:blipFill>
      </dgm:spPr>
    </dgm:pt>
    <dgm:pt modelId="{5AB1E2B5-8AEA-4078-9ECB-207A5B4F6076}" type="pres">
      <dgm:prSet presAssocID="{FE0E5A62-1ABB-4940-B1FF-6B1839D76D3A}" presName="sibTrans" presStyleLbl="sibTrans2D1" presStyleIdx="0" presStyleCnt="0"/>
      <dgm:spPr/>
      <dgm:t>
        <a:bodyPr/>
        <a:lstStyle/>
        <a:p>
          <a:endParaRPr lang="es-ES"/>
        </a:p>
      </dgm:t>
    </dgm:pt>
    <dgm:pt modelId="{1DD76802-B700-435C-8D08-037E37B65B2E}" type="pres">
      <dgm:prSet presAssocID="{F053FF37-CFEF-4A61-B3C8-4BBBB8E18D35}" presName="compNode" presStyleCnt="0"/>
      <dgm:spPr/>
    </dgm:pt>
    <dgm:pt modelId="{39901BD8-1A8F-4023-9C66-69F3E829399B}" type="pres">
      <dgm:prSet presAssocID="{F053FF37-CFEF-4A61-B3C8-4BBBB8E18D35}" presName="bkgdShape" presStyleLbl="node1" presStyleIdx="1" presStyleCnt="4"/>
      <dgm:spPr/>
      <dgm:t>
        <a:bodyPr/>
        <a:lstStyle/>
        <a:p>
          <a:endParaRPr lang="es-ES"/>
        </a:p>
      </dgm:t>
    </dgm:pt>
    <dgm:pt modelId="{B9285F27-7E2B-42F0-8061-0A9B9B2EBC67}" type="pres">
      <dgm:prSet presAssocID="{F053FF37-CFEF-4A61-B3C8-4BBBB8E18D35}" presName="nodeTx" presStyleLbl="node1" presStyleIdx="1" presStyleCnt="4">
        <dgm:presLayoutVars>
          <dgm:bulletEnabled val="1"/>
        </dgm:presLayoutVars>
      </dgm:prSet>
      <dgm:spPr/>
      <dgm:t>
        <a:bodyPr/>
        <a:lstStyle/>
        <a:p>
          <a:endParaRPr lang="es-ES"/>
        </a:p>
      </dgm:t>
    </dgm:pt>
    <dgm:pt modelId="{DE1FA4D4-4DED-4DBB-9091-DB0139961C59}" type="pres">
      <dgm:prSet presAssocID="{F053FF37-CFEF-4A61-B3C8-4BBBB8E18D35}" presName="invisiNode" presStyleLbl="node1" presStyleIdx="1" presStyleCnt="4"/>
      <dgm:spPr/>
    </dgm:pt>
    <dgm:pt modelId="{46576AF4-B35C-47AD-B61B-47DFB8656D3B}" type="pres">
      <dgm:prSet presAssocID="{F053FF37-CFEF-4A61-B3C8-4BBBB8E18D35}" presName="imagNode" presStyleLbl="fgImgPlace1" presStyleIdx="1" presStyleCnt="4"/>
      <dgm:spPr>
        <a:blipFill rotWithShape="0">
          <a:blip xmlns:r="http://schemas.openxmlformats.org/officeDocument/2006/relationships" r:embed="rId2"/>
          <a:stretch>
            <a:fillRect/>
          </a:stretch>
        </a:blipFill>
      </dgm:spPr>
    </dgm:pt>
    <dgm:pt modelId="{9850821B-69AE-4F3E-B518-06C595DA14B5}" type="pres">
      <dgm:prSet presAssocID="{1E66D4A4-E136-4740-95EA-CEE5333549FE}" presName="sibTrans" presStyleLbl="sibTrans2D1" presStyleIdx="0" presStyleCnt="0"/>
      <dgm:spPr/>
      <dgm:t>
        <a:bodyPr/>
        <a:lstStyle/>
        <a:p>
          <a:endParaRPr lang="es-ES"/>
        </a:p>
      </dgm:t>
    </dgm:pt>
    <dgm:pt modelId="{EF0DD94A-D57A-4603-93EC-875584BD01AA}" type="pres">
      <dgm:prSet presAssocID="{39E7F0D7-D223-4452-9C57-8307C9CEC0BB}" presName="compNode" presStyleCnt="0"/>
      <dgm:spPr/>
    </dgm:pt>
    <dgm:pt modelId="{D7A32D5F-8CEC-42F4-B073-D284498E6A3E}" type="pres">
      <dgm:prSet presAssocID="{39E7F0D7-D223-4452-9C57-8307C9CEC0BB}" presName="bkgdShape" presStyleLbl="node1" presStyleIdx="2" presStyleCnt="4"/>
      <dgm:spPr/>
      <dgm:t>
        <a:bodyPr/>
        <a:lstStyle/>
        <a:p>
          <a:endParaRPr lang="es-ES"/>
        </a:p>
      </dgm:t>
    </dgm:pt>
    <dgm:pt modelId="{825A2690-5371-43F8-BCA2-5BF347E696FF}" type="pres">
      <dgm:prSet presAssocID="{39E7F0D7-D223-4452-9C57-8307C9CEC0BB}" presName="nodeTx" presStyleLbl="node1" presStyleIdx="2" presStyleCnt="4">
        <dgm:presLayoutVars>
          <dgm:bulletEnabled val="1"/>
        </dgm:presLayoutVars>
      </dgm:prSet>
      <dgm:spPr/>
      <dgm:t>
        <a:bodyPr/>
        <a:lstStyle/>
        <a:p>
          <a:endParaRPr lang="es-ES"/>
        </a:p>
      </dgm:t>
    </dgm:pt>
    <dgm:pt modelId="{806BB50D-0EDD-4DE7-A88D-9BA22CF4C2CE}" type="pres">
      <dgm:prSet presAssocID="{39E7F0D7-D223-4452-9C57-8307C9CEC0BB}" presName="invisiNode" presStyleLbl="node1" presStyleIdx="2" presStyleCnt="4"/>
      <dgm:spPr/>
    </dgm:pt>
    <dgm:pt modelId="{E8586651-FE21-4295-B5C3-E5D2B4777ED4}" type="pres">
      <dgm:prSet presAssocID="{39E7F0D7-D223-4452-9C57-8307C9CEC0BB}" presName="imagNode" presStyleLbl="fgImgPlace1" presStyleIdx="2" presStyleCnt="4"/>
      <dgm:spPr>
        <a:blipFill rotWithShape="0">
          <a:blip xmlns:r="http://schemas.openxmlformats.org/officeDocument/2006/relationships" r:embed="rId3"/>
          <a:stretch>
            <a:fillRect/>
          </a:stretch>
        </a:blipFill>
      </dgm:spPr>
    </dgm:pt>
    <dgm:pt modelId="{F78B8CD0-8FA2-4BC5-8D92-DA9B4FDB36B4}" type="pres">
      <dgm:prSet presAssocID="{A8DF1399-0F2C-41BB-B4CA-BA68128315B0}" presName="sibTrans" presStyleLbl="sibTrans2D1" presStyleIdx="0" presStyleCnt="0"/>
      <dgm:spPr/>
      <dgm:t>
        <a:bodyPr/>
        <a:lstStyle/>
        <a:p>
          <a:endParaRPr lang="es-ES"/>
        </a:p>
      </dgm:t>
    </dgm:pt>
    <dgm:pt modelId="{7584242E-729A-4A6E-919A-4973A50F9C99}" type="pres">
      <dgm:prSet presAssocID="{E6A0A1AA-5772-414C-8A59-C78FF97C1E38}" presName="compNode" presStyleCnt="0"/>
      <dgm:spPr/>
    </dgm:pt>
    <dgm:pt modelId="{8DF340FB-6165-4273-B16C-27E1E702CD6A}" type="pres">
      <dgm:prSet presAssocID="{E6A0A1AA-5772-414C-8A59-C78FF97C1E38}" presName="bkgdShape" presStyleLbl="node1" presStyleIdx="3" presStyleCnt="4"/>
      <dgm:spPr/>
      <dgm:t>
        <a:bodyPr/>
        <a:lstStyle/>
        <a:p>
          <a:endParaRPr lang="es-ES"/>
        </a:p>
      </dgm:t>
    </dgm:pt>
    <dgm:pt modelId="{1AC24167-205C-42A5-A167-CD013FCC9357}" type="pres">
      <dgm:prSet presAssocID="{E6A0A1AA-5772-414C-8A59-C78FF97C1E38}" presName="nodeTx" presStyleLbl="node1" presStyleIdx="3" presStyleCnt="4">
        <dgm:presLayoutVars>
          <dgm:bulletEnabled val="1"/>
        </dgm:presLayoutVars>
      </dgm:prSet>
      <dgm:spPr/>
      <dgm:t>
        <a:bodyPr/>
        <a:lstStyle/>
        <a:p>
          <a:endParaRPr lang="es-ES"/>
        </a:p>
      </dgm:t>
    </dgm:pt>
    <dgm:pt modelId="{521B28D1-913D-427F-864F-F2548D3D7C34}" type="pres">
      <dgm:prSet presAssocID="{E6A0A1AA-5772-414C-8A59-C78FF97C1E38}" presName="invisiNode" presStyleLbl="node1" presStyleIdx="3" presStyleCnt="4"/>
      <dgm:spPr/>
    </dgm:pt>
    <dgm:pt modelId="{584F7CC9-ED46-4F3C-B18E-FBAF1F0B6447}" type="pres">
      <dgm:prSet presAssocID="{E6A0A1AA-5772-414C-8A59-C78FF97C1E38}" presName="imagNode" presStyleLbl="fgImgPlace1" presStyleIdx="3" presStyleCnt="4"/>
      <dgm:spPr>
        <a:blipFill rotWithShape="0">
          <a:blip xmlns:r="http://schemas.openxmlformats.org/officeDocument/2006/relationships" r:embed="rId4"/>
          <a:stretch>
            <a:fillRect/>
          </a:stretch>
        </a:blipFill>
      </dgm:spPr>
    </dgm:pt>
  </dgm:ptLst>
  <dgm:cxnLst>
    <dgm:cxn modelId="{DB58B1F9-6564-4060-ABC6-6C4A14652A70}" srcId="{07226008-F283-44CA-960E-65C9D9C68AB9}" destId="{889B94DA-116B-4F2A-902B-93F49E024518}" srcOrd="0" destOrd="0" parTransId="{7C2903BF-44E8-4EC9-9251-9FC9F0711040}" sibTransId="{FE0E5A62-1ABB-4940-B1FF-6B1839D76D3A}"/>
    <dgm:cxn modelId="{B9BC5F94-F780-45B2-B886-58B5785B3C72}" type="presOf" srcId="{889B94DA-116B-4F2A-902B-93F49E024518}" destId="{3C6CB6D2-4CF7-4DE5-AFE0-7C0C731534E6}" srcOrd="1" destOrd="0" presId="urn:microsoft.com/office/officeart/2005/8/layout/hList7#1"/>
    <dgm:cxn modelId="{DB4945B7-7752-4781-B1DC-465141AF0100}" type="presOf" srcId="{39E7F0D7-D223-4452-9C57-8307C9CEC0BB}" destId="{825A2690-5371-43F8-BCA2-5BF347E696FF}" srcOrd="1" destOrd="0" presId="urn:microsoft.com/office/officeart/2005/8/layout/hList7#1"/>
    <dgm:cxn modelId="{BEC0E205-583C-4E33-9667-7317D1839E01}" type="presOf" srcId="{A8DF1399-0F2C-41BB-B4CA-BA68128315B0}" destId="{F78B8CD0-8FA2-4BC5-8D92-DA9B4FDB36B4}" srcOrd="0" destOrd="0" presId="urn:microsoft.com/office/officeart/2005/8/layout/hList7#1"/>
    <dgm:cxn modelId="{958964F9-FD6F-4935-8D49-BC803FD066F0}" srcId="{07226008-F283-44CA-960E-65C9D9C68AB9}" destId="{F053FF37-CFEF-4A61-B3C8-4BBBB8E18D35}" srcOrd="1" destOrd="0" parTransId="{D9F40A8B-EF0C-42A3-8C9C-2964C99C25EF}" sibTransId="{1E66D4A4-E136-4740-95EA-CEE5333549FE}"/>
    <dgm:cxn modelId="{136756DF-2E38-46F4-A3B1-439AFE1EC473}" type="presOf" srcId="{E6A0A1AA-5772-414C-8A59-C78FF97C1E38}" destId="{1AC24167-205C-42A5-A167-CD013FCC9357}" srcOrd="1" destOrd="0" presId="urn:microsoft.com/office/officeart/2005/8/layout/hList7#1"/>
    <dgm:cxn modelId="{AED933D1-438E-4018-8B9D-7FC5E2E46719}" type="presOf" srcId="{39E7F0D7-D223-4452-9C57-8307C9CEC0BB}" destId="{D7A32D5F-8CEC-42F4-B073-D284498E6A3E}" srcOrd="0" destOrd="0" presId="urn:microsoft.com/office/officeart/2005/8/layout/hList7#1"/>
    <dgm:cxn modelId="{07DEEC54-AEF7-4389-A799-28A4A843A99A}" type="presOf" srcId="{E6A0A1AA-5772-414C-8A59-C78FF97C1E38}" destId="{8DF340FB-6165-4273-B16C-27E1E702CD6A}" srcOrd="0" destOrd="0" presId="urn:microsoft.com/office/officeart/2005/8/layout/hList7#1"/>
    <dgm:cxn modelId="{68C4BC5F-F2F6-4A55-9F0A-EDE0B09130FF}" type="presOf" srcId="{889B94DA-116B-4F2A-902B-93F49E024518}" destId="{61528795-9930-4DED-9BC4-6C843F2796A3}" srcOrd="0" destOrd="0" presId="urn:microsoft.com/office/officeart/2005/8/layout/hList7#1"/>
    <dgm:cxn modelId="{0074F501-6E6A-4147-936E-AEC3363C439E}" type="presOf" srcId="{1E66D4A4-E136-4740-95EA-CEE5333549FE}" destId="{9850821B-69AE-4F3E-B518-06C595DA14B5}" srcOrd="0" destOrd="0" presId="urn:microsoft.com/office/officeart/2005/8/layout/hList7#1"/>
    <dgm:cxn modelId="{2E355707-C569-4BDC-9C9C-66550730533E}" srcId="{07226008-F283-44CA-960E-65C9D9C68AB9}" destId="{39E7F0D7-D223-4452-9C57-8307C9CEC0BB}" srcOrd="2" destOrd="0" parTransId="{B16F1BEE-004B-4926-825C-637EB597C331}" sibTransId="{A8DF1399-0F2C-41BB-B4CA-BA68128315B0}"/>
    <dgm:cxn modelId="{608E6BB3-0C92-429A-9181-2DE5EEC77B5B}" type="presOf" srcId="{07226008-F283-44CA-960E-65C9D9C68AB9}" destId="{64DD7119-B7E3-4C5C-9A26-AC4DDA708D5C}" srcOrd="0" destOrd="0" presId="urn:microsoft.com/office/officeart/2005/8/layout/hList7#1"/>
    <dgm:cxn modelId="{BF3F15BC-AC8C-42A4-B710-791CBE28B4B8}" srcId="{07226008-F283-44CA-960E-65C9D9C68AB9}" destId="{E6A0A1AA-5772-414C-8A59-C78FF97C1E38}" srcOrd="3" destOrd="0" parTransId="{D177D1F6-EF35-472E-AE2A-750F7774699D}" sibTransId="{89003EEC-46D1-4377-A7FA-FA8E2B141CC7}"/>
    <dgm:cxn modelId="{D5CBE635-09DF-4FB1-AE31-1C6F268845E0}" type="presOf" srcId="{FE0E5A62-1ABB-4940-B1FF-6B1839D76D3A}" destId="{5AB1E2B5-8AEA-4078-9ECB-207A5B4F6076}" srcOrd="0" destOrd="0" presId="urn:microsoft.com/office/officeart/2005/8/layout/hList7#1"/>
    <dgm:cxn modelId="{881D0ED9-E932-447D-A325-2AAC36D70309}" type="presOf" srcId="{F053FF37-CFEF-4A61-B3C8-4BBBB8E18D35}" destId="{39901BD8-1A8F-4023-9C66-69F3E829399B}" srcOrd="0" destOrd="0" presId="urn:microsoft.com/office/officeart/2005/8/layout/hList7#1"/>
    <dgm:cxn modelId="{BA60CDAE-8816-4934-A6B2-516886B4E4D9}" type="presOf" srcId="{F053FF37-CFEF-4A61-B3C8-4BBBB8E18D35}" destId="{B9285F27-7E2B-42F0-8061-0A9B9B2EBC67}" srcOrd="1" destOrd="0" presId="urn:microsoft.com/office/officeart/2005/8/layout/hList7#1"/>
    <dgm:cxn modelId="{D9944F07-74D3-4B64-A18E-772743C9AF26}" type="presParOf" srcId="{64DD7119-B7E3-4C5C-9A26-AC4DDA708D5C}" destId="{99A5EDF8-24AA-4889-A43C-B0BBD94B0BB0}" srcOrd="0" destOrd="0" presId="urn:microsoft.com/office/officeart/2005/8/layout/hList7#1"/>
    <dgm:cxn modelId="{4313C214-740F-465F-A30B-7C99ACF49001}" type="presParOf" srcId="{64DD7119-B7E3-4C5C-9A26-AC4DDA708D5C}" destId="{53613262-D0C7-42DA-9102-40C40A81995B}" srcOrd="1" destOrd="0" presId="urn:microsoft.com/office/officeart/2005/8/layout/hList7#1"/>
    <dgm:cxn modelId="{E53AE8B4-EAEC-41E1-9AC6-678DAEDB4B12}" type="presParOf" srcId="{53613262-D0C7-42DA-9102-40C40A81995B}" destId="{4ACD2666-5E0F-4A10-866A-E9BE42B6E7BC}" srcOrd="0" destOrd="0" presId="urn:microsoft.com/office/officeart/2005/8/layout/hList7#1"/>
    <dgm:cxn modelId="{AA9B7950-E339-486B-8B50-8590B612E28F}" type="presParOf" srcId="{4ACD2666-5E0F-4A10-866A-E9BE42B6E7BC}" destId="{61528795-9930-4DED-9BC4-6C843F2796A3}" srcOrd="0" destOrd="0" presId="urn:microsoft.com/office/officeart/2005/8/layout/hList7#1"/>
    <dgm:cxn modelId="{EE8C02DA-A94E-4775-B94B-5FC6257EA953}" type="presParOf" srcId="{4ACD2666-5E0F-4A10-866A-E9BE42B6E7BC}" destId="{3C6CB6D2-4CF7-4DE5-AFE0-7C0C731534E6}" srcOrd="1" destOrd="0" presId="urn:microsoft.com/office/officeart/2005/8/layout/hList7#1"/>
    <dgm:cxn modelId="{8D92B95C-5F39-4BCA-9F19-BFD76F358070}" type="presParOf" srcId="{4ACD2666-5E0F-4A10-866A-E9BE42B6E7BC}" destId="{3BB3CD37-9620-48FC-94C7-CB0D48667D7A}" srcOrd="2" destOrd="0" presId="urn:microsoft.com/office/officeart/2005/8/layout/hList7#1"/>
    <dgm:cxn modelId="{41261FAB-688F-4199-B279-1AF2DF360BDB}" type="presParOf" srcId="{4ACD2666-5E0F-4A10-866A-E9BE42B6E7BC}" destId="{3E4A1197-F028-48D7-B807-8ACC3B6D9F71}" srcOrd="3" destOrd="0" presId="urn:microsoft.com/office/officeart/2005/8/layout/hList7#1"/>
    <dgm:cxn modelId="{8C838D22-AE47-4988-BACF-4B998F9E9307}" type="presParOf" srcId="{53613262-D0C7-42DA-9102-40C40A81995B}" destId="{5AB1E2B5-8AEA-4078-9ECB-207A5B4F6076}" srcOrd="1" destOrd="0" presId="urn:microsoft.com/office/officeart/2005/8/layout/hList7#1"/>
    <dgm:cxn modelId="{B48753AD-D7C7-41C3-9DBC-F37BEDD10FF3}" type="presParOf" srcId="{53613262-D0C7-42DA-9102-40C40A81995B}" destId="{1DD76802-B700-435C-8D08-037E37B65B2E}" srcOrd="2" destOrd="0" presId="urn:microsoft.com/office/officeart/2005/8/layout/hList7#1"/>
    <dgm:cxn modelId="{376188F4-41FE-420F-9D90-072F60BFDE27}" type="presParOf" srcId="{1DD76802-B700-435C-8D08-037E37B65B2E}" destId="{39901BD8-1A8F-4023-9C66-69F3E829399B}" srcOrd="0" destOrd="0" presId="urn:microsoft.com/office/officeart/2005/8/layout/hList7#1"/>
    <dgm:cxn modelId="{2FC99319-02F2-40DF-A4CC-128071A1D25A}" type="presParOf" srcId="{1DD76802-B700-435C-8D08-037E37B65B2E}" destId="{B9285F27-7E2B-42F0-8061-0A9B9B2EBC67}" srcOrd="1" destOrd="0" presId="urn:microsoft.com/office/officeart/2005/8/layout/hList7#1"/>
    <dgm:cxn modelId="{EB51A63F-1CF8-4AF1-980F-BAA3BDE03A33}" type="presParOf" srcId="{1DD76802-B700-435C-8D08-037E37B65B2E}" destId="{DE1FA4D4-4DED-4DBB-9091-DB0139961C59}" srcOrd="2" destOrd="0" presId="urn:microsoft.com/office/officeart/2005/8/layout/hList7#1"/>
    <dgm:cxn modelId="{82B09FBF-DDC3-460C-84A6-3F90FA0F8AC0}" type="presParOf" srcId="{1DD76802-B700-435C-8D08-037E37B65B2E}" destId="{46576AF4-B35C-47AD-B61B-47DFB8656D3B}" srcOrd="3" destOrd="0" presId="urn:microsoft.com/office/officeart/2005/8/layout/hList7#1"/>
    <dgm:cxn modelId="{10936E2D-E1FB-4755-ACE6-ECACB93C357A}" type="presParOf" srcId="{53613262-D0C7-42DA-9102-40C40A81995B}" destId="{9850821B-69AE-4F3E-B518-06C595DA14B5}" srcOrd="3" destOrd="0" presId="urn:microsoft.com/office/officeart/2005/8/layout/hList7#1"/>
    <dgm:cxn modelId="{E630A0CA-FEAB-40BB-B7C9-C1BDBB7EF434}" type="presParOf" srcId="{53613262-D0C7-42DA-9102-40C40A81995B}" destId="{EF0DD94A-D57A-4603-93EC-875584BD01AA}" srcOrd="4" destOrd="0" presId="urn:microsoft.com/office/officeart/2005/8/layout/hList7#1"/>
    <dgm:cxn modelId="{6201C15C-B906-4AB7-A608-FE6D0DEC7F59}" type="presParOf" srcId="{EF0DD94A-D57A-4603-93EC-875584BD01AA}" destId="{D7A32D5F-8CEC-42F4-B073-D284498E6A3E}" srcOrd="0" destOrd="0" presId="urn:microsoft.com/office/officeart/2005/8/layout/hList7#1"/>
    <dgm:cxn modelId="{A417DB39-CEFF-4FE9-8064-9EB3AFCE60DB}" type="presParOf" srcId="{EF0DD94A-D57A-4603-93EC-875584BD01AA}" destId="{825A2690-5371-43F8-BCA2-5BF347E696FF}" srcOrd="1" destOrd="0" presId="urn:microsoft.com/office/officeart/2005/8/layout/hList7#1"/>
    <dgm:cxn modelId="{4828B09D-ACBA-46EB-9E0C-F098C839F3AB}" type="presParOf" srcId="{EF0DD94A-D57A-4603-93EC-875584BD01AA}" destId="{806BB50D-0EDD-4DE7-A88D-9BA22CF4C2CE}" srcOrd="2" destOrd="0" presId="urn:microsoft.com/office/officeart/2005/8/layout/hList7#1"/>
    <dgm:cxn modelId="{6ADC6049-A30B-4FB4-8D89-B3157FC3D95C}" type="presParOf" srcId="{EF0DD94A-D57A-4603-93EC-875584BD01AA}" destId="{E8586651-FE21-4295-B5C3-E5D2B4777ED4}" srcOrd="3" destOrd="0" presId="urn:microsoft.com/office/officeart/2005/8/layout/hList7#1"/>
    <dgm:cxn modelId="{DC3815FE-6035-4483-9A0D-5E2AF7449BDD}" type="presParOf" srcId="{53613262-D0C7-42DA-9102-40C40A81995B}" destId="{F78B8CD0-8FA2-4BC5-8D92-DA9B4FDB36B4}" srcOrd="5" destOrd="0" presId="urn:microsoft.com/office/officeart/2005/8/layout/hList7#1"/>
    <dgm:cxn modelId="{8E31C84F-48A4-4CBA-B378-F81D1E0B2087}" type="presParOf" srcId="{53613262-D0C7-42DA-9102-40C40A81995B}" destId="{7584242E-729A-4A6E-919A-4973A50F9C99}" srcOrd="6" destOrd="0" presId="urn:microsoft.com/office/officeart/2005/8/layout/hList7#1"/>
    <dgm:cxn modelId="{02A5DBFC-1891-4C91-8D3D-2EDA49D37958}" type="presParOf" srcId="{7584242E-729A-4A6E-919A-4973A50F9C99}" destId="{8DF340FB-6165-4273-B16C-27E1E702CD6A}" srcOrd="0" destOrd="0" presId="urn:microsoft.com/office/officeart/2005/8/layout/hList7#1"/>
    <dgm:cxn modelId="{3555EDD0-30AF-468A-872D-43247744C167}" type="presParOf" srcId="{7584242E-729A-4A6E-919A-4973A50F9C99}" destId="{1AC24167-205C-42A5-A167-CD013FCC9357}" srcOrd="1" destOrd="0" presId="urn:microsoft.com/office/officeart/2005/8/layout/hList7#1"/>
    <dgm:cxn modelId="{D9D3F7B7-5A4A-4C21-8CD3-DAE3F6C5C4C5}" type="presParOf" srcId="{7584242E-729A-4A6E-919A-4973A50F9C99}" destId="{521B28D1-913D-427F-864F-F2548D3D7C34}" srcOrd="2" destOrd="0" presId="urn:microsoft.com/office/officeart/2005/8/layout/hList7#1"/>
    <dgm:cxn modelId="{2357FDB9-C7B8-4EF7-9ED9-BBB739DDA8C6}" type="presParOf" srcId="{7584242E-729A-4A6E-919A-4973A50F9C99}" destId="{584F7CC9-ED46-4F3C-B18E-FBAF1F0B6447}" srcOrd="3" destOrd="0" presId="urn:microsoft.com/office/officeart/2005/8/layout/hList7#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List7#1">
  <dgm:title val=""/>
  <dgm:desc val=""/>
  <dgm:catLst>
    <dgm:cat type="list" pri="12000"/>
    <dgm:cat type="process" pri="20000"/>
    <dgm:cat type="relationship" pri="14000"/>
    <dgm:cat type="convert" pri="8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26B43C2-3B64-47F9-97E5-3DDF2E5FFD9B}" type="datetimeFigureOut">
              <a:rPr lang="es-ES" smtClean="0"/>
              <a:pPr/>
              <a:t>23/04/2012</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530E584-34CD-4B5D-BF4A-EA71989FC57B}" type="slidenum">
              <a:rPr lang="es-ES" smtClean="0"/>
              <a:pPr/>
              <a:t>‹Nº›</a:t>
            </a:fld>
            <a:endParaRPr lang="es-ES"/>
          </a:p>
        </p:txBody>
      </p:sp>
    </p:spTree>
    <p:extLst>
      <p:ext uri="{BB962C8B-B14F-4D97-AF65-F5344CB8AC3E}">
        <p14:creationId xmlns:p14="http://schemas.microsoft.com/office/powerpoint/2010/main" val="13852384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Ref idx="1001">
        <a:schemeClr val="bg2"/>
      </p:bgRef>
    </p:bg>
    <p:spTree>
      <p:nvGrpSpPr>
        <p:cNvPr id="1" name=""/>
        <p:cNvGrpSpPr/>
        <p:nvPr/>
      </p:nvGrpSpPr>
      <p:grpSpPr>
        <a:xfrm>
          <a:off x="0" y="0"/>
          <a:ext cx="0" cy="0"/>
          <a:chOff x="0" y="0"/>
          <a:chExt cx="0" cy="0"/>
        </a:xfrm>
      </p:grpSpPr>
      <p:sp>
        <p:nvSpPr>
          <p:cNvPr id="15" name="14 Rectángulo"/>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18 Rectángulo"/>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17 Rectángulo"/>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15 Rectángulo"/>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11 Rectángulo"/>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8 Subtítulo"/>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28" name="27 Marcador de fecha"/>
          <p:cNvSpPr>
            <a:spLocks noGrp="1"/>
          </p:cNvSpPr>
          <p:nvPr>
            <p:ph type="dt" sz="half" idx="10"/>
          </p:nvPr>
        </p:nvSpPr>
        <p:spPr/>
        <p:txBody>
          <a:bodyPr/>
          <a:lstStyle/>
          <a:p>
            <a:fld id="{ABFFDC98-7B58-44D1-9CFA-489F5F69F432}" type="datetime1">
              <a:rPr lang="es-ES" smtClean="0"/>
              <a:pPr/>
              <a:t>23/04/2012</a:t>
            </a:fld>
            <a:endParaRPr lang="es-ES"/>
          </a:p>
        </p:txBody>
      </p:sp>
      <p:sp>
        <p:nvSpPr>
          <p:cNvPr id="17" name="16 Marcador de pie de página"/>
          <p:cNvSpPr>
            <a:spLocks noGrp="1"/>
          </p:cNvSpPr>
          <p:nvPr>
            <p:ph type="ftr" sz="quarter" idx="11"/>
          </p:nvPr>
        </p:nvSpPr>
        <p:spPr/>
        <p:txBody>
          <a:bodyPr/>
          <a:lstStyle/>
          <a:p>
            <a:endParaRPr lang="es-ES"/>
          </a:p>
        </p:txBody>
      </p:sp>
      <p:sp>
        <p:nvSpPr>
          <p:cNvPr id="7" name="6 Conector recto"/>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9 Rectángulo"/>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12 Elipse"/>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13 Elipse"/>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28 Marcador de número de diapositiva"/>
          <p:cNvSpPr>
            <a:spLocks noGrp="1"/>
          </p:cNvSpPr>
          <p:nvPr>
            <p:ph type="sldNum" sz="quarter" idx="12"/>
          </p:nvPr>
        </p:nvSpPr>
        <p:spPr>
          <a:xfrm>
            <a:off x="4343400" y="2199450"/>
            <a:ext cx="457200" cy="441325"/>
          </a:xfrm>
        </p:spPr>
        <p:txBody>
          <a:bodyPr/>
          <a:lstStyle>
            <a:lvl1pPr>
              <a:defRPr sz="1600">
                <a:solidFill>
                  <a:schemeClr val="accent5">
                    <a:lumMod val="50000"/>
                  </a:schemeClr>
                </a:solidFill>
              </a:defRPr>
            </a:lvl1pPr>
          </a:lstStyle>
          <a:p>
            <a:fld id="{B0AF5B92-EE18-4E56-A9C4-1DABE991B5F0}" type="slidenum">
              <a:rPr lang="es-ES" smtClean="0"/>
              <a:pPr/>
              <a:t>‹Nº›</a:t>
            </a:fld>
            <a:endParaRPr lang="es-ES"/>
          </a:p>
        </p:txBody>
      </p:sp>
      <p:sp>
        <p:nvSpPr>
          <p:cNvPr id="8" name="7 Título"/>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s-ES" smtClean="0"/>
              <a:t>Haga clic para modificar el estilo de título del patrón</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bg>
      <p:bgRef idx="1001">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2229A127-7D1A-46C7-9647-FBA67E210D54}" type="datetime1">
              <a:rPr lang="es-ES" smtClean="0"/>
              <a:pPr/>
              <a:t>23/04/2012</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B0AF5B92-EE18-4E56-A9C4-1DABE991B5F0}" type="slidenum">
              <a:rPr lang="es-ES" smtClean="0"/>
              <a:pPr/>
              <a:t>‹Nº›</a:t>
            </a:fld>
            <a:endParaRPr lang="es-E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bg>
      <p:bgRef idx="1001">
        <a:schemeClr val="bg2"/>
      </p:bgRef>
    </p:bg>
    <p:spTree>
      <p:nvGrpSpPr>
        <p:cNvPr id="1" name=""/>
        <p:cNvGrpSpPr/>
        <p:nvPr/>
      </p:nvGrpSpPr>
      <p:grpSpPr>
        <a:xfrm>
          <a:off x="0" y="0"/>
          <a:ext cx="0" cy="0"/>
          <a:chOff x="0" y="0"/>
          <a:chExt cx="0" cy="0"/>
        </a:xfrm>
      </p:grpSpPr>
      <p:sp>
        <p:nvSpPr>
          <p:cNvPr id="7" name="6 Rectángulo"/>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7 Rectángulo"/>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8 Rectángulo"/>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9 Rectángulo"/>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10 Rectángulo"/>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11 Rectángulo"/>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12 Conector recto"/>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13 Elipse"/>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14 Elipse"/>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5 Marcador de número de diapositiva"/>
          <p:cNvSpPr>
            <a:spLocks noGrp="1"/>
          </p:cNvSpPr>
          <p:nvPr>
            <p:ph type="sldNum" sz="quarter" idx="12"/>
          </p:nvPr>
        </p:nvSpPr>
        <p:spPr>
          <a:xfrm>
            <a:off x="6915912" y="3009901"/>
            <a:ext cx="457200" cy="441325"/>
          </a:xfrm>
        </p:spPr>
        <p:txBody>
          <a:bodyPr/>
          <a:lstStyle/>
          <a:p>
            <a:fld id="{B0AF5B92-EE18-4E56-A9C4-1DABE991B5F0}" type="slidenum">
              <a:rPr lang="es-ES" smtClean="0"/>
              <a:pPr/>
              <a:t>‹Nº›</a:t>
            </a:fld>
            <a:endParaRPr lang="es-ES"/>
          </a:p>
        </p:txBody>
      </p:sp>
      <p:sp>
        <p:nvSpPr>
          <p:cNvPr id="3" name="2 Marcador de texto vertical"/>
          <p:cNvSpPr>
            <a:spLocks noGrp="1"/>
          </p:cNvSpPr>
          <p:nvPr>
            <p:ph type="body" orient="vert" idx="1"/>
          </p:nvPr>
        </p:nvSpPr>
        <p:spPr>
          <a:xfrm>
            <a:off x="304800" y="304800"/>
            <a:ext cx="6553200" cy="5821366"/>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ED81D368-7A60-4123-9D7A-8F8E8CCB2AA5}" type="datetime1">
              <a:rPr lang="es-ES" smtClean="0"/>
              <a:pPr/>
              <a:t>23/04/2012</a:t>
            </a:fld>
            <a:endParaRPr lang="es-ES"/>
          </a:p>
        </p:txBody>
      </p:sp>
      <p:sp>
        <p:nvSpPr>
          <p:cNvPr id="5" name="4 Marcador de pie de página"/>
          <p:cNvSpPr>
            <a:spLocks noGrp="1"/>
          </p:cNvSpPr>
          <p:nvPr>
            <p:ph type="ftr" sz="quarter" idx="11"/>
          </p:nvPr>
        </p:nvSpPr>
        <p:spPr/>
        <p:txBody>
          <a:bodyPr/>
          <a:lstStyle/>
          <a:p>
            <a:endParaRPr lang="es-ES"/>
          </a:p>
        </p:txBody>
      </p:sp>
      <p:sp>
        <p:nvSpPr>
          <p:cNvPr id="2" name="1 Título vertical"/>
          <p:cNvSpPr>
            <a:spLocks noGrp="1"/>
          </p:cNvSpPr>
          <p:nvPr>
            <p:ph type="title" orient="vert"/>
          </p:nvPr>
        </p:nvSpPr>
        <p:spPr>
          <a:xfrm>
            <a:off x="7391400" y="304801"/>
            <a:ext cx="1447800" cy="5851525"/>
          </a:xfrm>
        </p:spPr>
        <p:txBody>
          <a:bodyPr vert="eaVert"/>
          <a:lstStyle/>
          <a:p>
            <a:r>
              <a:rPr kumimoji="0" lang="es-ES" smtClean="0"/>
              <a:t>Haga clic para modificar el estilo de título del patrón</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9" name="8 Subtítulo"/>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28" name="27 Título"/>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s-ES" smtClean="0"/>
              <a:t>Haga clic para modificar el estilo de título del patrón</a:t>
            </a:r>
            <a:endParaRPr kumimoji="0" lang="en-US"/>
          </a:p>
        </p:txBody>
      </p:sp>
      <p:cxnSp>
        <p:nvCxnSpPr>
          <p:cNvPr id="8" name="7 Conector recto"/>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12 Conector recto"/>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13 Elipse"/>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14 Marcador de fecha"/>
          <p:cNvSpPr>
            <a:spLocks noGrp="1"/>
          </p:cNvSpPr>
          <p:nvPr>
            <p:ph type="dt" sz="half" idx="10"/>
          </p:nvPr>
        </p:nvSpPr>
        <p:spPr/>
        <p:txBody>
          <a:bodyPr/>
          <a:lstStyle/>
          <a:p>
            <a:fld id="{ABFFDC98-7B58-44D1-9CFA-489F5F69F432}" type="datetime1">
              <a:rPr lang="es-ES" smtClean="0"/>
              <a:pPr/>
              <a:t>23/04/2012</a:t>
            </a:fld>
            <a:endParaRPr lang="es-ES"/>
          </a:p>
        </p:txBody>
      </p:sp>
      <p:sp>
        <p:nvSpPr>
          <p:cNvPr id="16" name="15 Marcador de número de diapositiva"/>
          <p:cNvSpPr>
            <a:spLocks noGrp="1"/>
          </p:cNvSpPr>
          <p:nvPr>
            <p:ph type="sldNum" sz="quarter" idx="11"/>
          </p:nvPr>
        </p:nvSpPr>
        <p:spPr/>
        <p:txBody>
          <a:bodyPr/>
          <a:lstStyle/>
          <a:p>
            <a:fld id="{B0AF5B92-EE18-4E56-A9C4-1DABE991B5F0}" type="slidenum">
              <a:rPr lang="es-ES" smtClean="0"/>
              <a:pPr/>
              <a:t>‹Nº›</a:t>
            </a:fld>
            <a:endParaRPr lang="es-ES"/>
          </a:p>
        </p:txBody>
      </p:sp>
      <p:sp>
        <p:nvSpPr>
          <p:cNvPr id="17" name="16 Marcador de pie de página"/>
          <p:cNvSpPr>
            <a:spLocks noGrp="1"/>
          </p:cNvSpPr>
          <p:nvPr>
            <p:ph type="ftr" sz="quarter" idx="12"/>
          </p:nvPr>
        </p:nvSpPr>
        <p:spPr/>
        <p:txBody>
          <a:bodyPr/>
          <a:lstStyle/>
          <a:p>
            <a:endParaRPr lang="es-E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9" name="8 Marcador de contenido"/>
          <p:cNvSpPr>
            <a:spLocks noGrp="1"/>
          </p:cNvSpPr>
          <p:nvPr>
            <p:ph idx="1"/>
          </p:nvPr>
        </p:nvSpPr>
        <p:spPr>
          <a:xfrm>
            <a:off x="457200" y="1524000"/>
            <a:ext cx="8229600" cy="4572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4" name="13 Marcador de fecha"/>
          <p:cNvSpPr>
            <a:spLocks noGrp="1"/>
          </p:cNvSpPr>
          <p:nvPr>
            <p:ph type="dt" sz="half" idx="14"/>
          </p:nvPr>
        </p:nvSpPr>
        <p:spPr/>
        <p:txBody>
          <a:bodyPr/>
          <a:lstStyle/>
          <a:p>
            <a:fld id="{266570EA-1749-4D2B-838F-AA611A4A36C8}" type="datetime1">
              <a:rPr lang="es-ES" smtClean="0"/>
              <a:pPr/>
              <a:t>23/04/2012</a:t>
            </a:fld>
            <a:endParaRPr lang="es-ES"/>
          </a:p>
        </p:txBody>
      </p:sp>
      <p:sp>
        <p:nvSpPr>
          <p:cNvPr id="15" name="14 Marcador de número de diapositiva"/>
          <p:cNvSpPr>
            <a:spLocks noGrp="1"/>
          </p:cNvSpPr>
          <p:nvPr>
            <p:ph type="sldNum" sz="quarter" idx="15"/>
          </p:nvPr>
        </p:nvSpPr>
        <p:spPr/>
        <p:txBody>
          <a:bodyPr/>
          <a:lstStyle>
            <a:lvl1pPr algn="ctr">
              <a:defRPr/>
            </a:lvl1pPr>
          </a:lstStyle>
          <a:p>
            <a:fld id="{28F8A5F7-D9EE-4382-956E-EF0708696F33}" type="slidenum">
              <a:rPr lang="es-ES" smtClean="0"/>
              <a:pPr/>
              <a:t>‹Nº›</a:t>
            </a:fld>
            <a:endParaRPr lang="es-ES" dirty="0"/>
          </a:p>
        </p:txBody>
      </p:sp>
      <p:sp>
        <p:nvSpPr>
          <p:cNvPr id="16" name="15 Marcador de pie de página"/>
          <p:cNvSpPr>
            <a:spLocks noGrp="1"/>
          </p:cNvSpPr>
          <p:nvPr>
            <p:ph type="ftr" sz="quarter" idx="16"/>
          </p:nvPr>
        </p:nvSpPr>
        <p:spPr/>
        <p:txBody>
          <a:bodyPr/>
          <a:lstStyle/>
          <a:p>
            <a:endParaRPr lang="es-ES"/>
          </a:p>
        </p:txBody>
      </p:sp>
      <p:sp>
        <p:nvSpPr>
          <p:cNvPr id="17" name="16 Título"/>
          <p:cNvSpPr>
            <a:spLocks noGrp="1"/>
          </p:cNvSpPr>
          <p:nvPr>
            <p:ph type="title"/>
          </p:nvPr>
        </p:nvSpPr>
        <p:spPr/>
        <p:txBody>
          <a:bodyPr rtlCol="0" anchor="b" anchorCtr="0"/>
          <a:lstStyle/>
          <a:p>
            <a:r>
              <a:rPr kumimoji="0" lang="es-ES" smtClean="0"/>
              <a:t>Haga clic para modificar el estilo de título del patrón</a:t>
            </a:r>
            <a:endParaRPr kumimoji="0"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4" name="3 Marcador de fecha"/>
          <p:cNvSpPr>
            <a:spLocks noGrp="1"/>
          </p:cNvSpPr>
          <p:nvPr>
            <p:ph type="dt" sz="half" idx="10"/>
          </p:nvPr>
        </p:nvSpPr>
        <p:spPr/>
        <p:txBody>
          <a:bodyPr/>
          <a:lstStyle/>
          <a:p>
            <a:fld id="{98E2ECB8-0A86-4F7A-8BFC-5BDB6346DFE4}" type="datetime1">
              <a:rPr lang="es-ES" smtClean="0"/>
              <a:pPr/>
              <a:t>23/04/2012</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B0AF5B92-EE18-4E56-A9C4-1DABE991B5F0}" type="slidenum">
              <a:rPr lang="es-ES" smtClean="0"/>
              <a:pPr/>
              <a:t>‹Nº›</a:t>
            </a:fld>
            <a:endParaRPr lang="es-ES"/>
          </a:p>
        </p:txBody>
      </p:sp>
      <p:sp>
        <p:nvSpPr>
          <p:cNvPr id="2" name="1 Título"/>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cxnSp>
        <p:nvCxnSpPr>
          <p:cNvPr id="7" name="6 Conector recto"/>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5" name="4 Marcador de fecha"/>
          <p:cNvSpPr>
            <a:spLocks noGrp="1"/>
          </p:cNvSpPr>
          <p:nvPr>
            <p:ph type="dt" sz="half" idx="10"/>
          </p:nvPr>
        </p:nvSpPr>
        <p:spPr/>
        <p:txBody>
          <a:bodyPr/>
          <a:lstStyle/>
          <a:p>
            <a:fld id="{4B87949C-81B4-4F29-95A2-395EAB0253E4}" type="datetime1">
              <a:rPr lang="es-ES" smtClean="0"/>
              <a:pPr/>
              <a:t>23/04/2012</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B0AF5B92-EE18-4E56-A9C4-1DABE991B5F0}" type="slidenum">
              <a:rPr lang="es-ES" smtClean="0"/>
              <a:pPr/>
              <a:t>‹Nº›</a:t>
            </a:fld>
            <a:endParaRPr lang="es-ES"/>
          </a:p>
        </p:txBody>
      </p:sp>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11" name="10 Marcador de contenido"/>
          <p:cNvSpPr>
            <a:spLocks noGrp="1"/>
          </p:cNvSpPr>
          <p:nvPr>
            <p:ph sz="half" idx="1"/>
          </p:nvPr>
        </p:nvSpPr>
        <p:spPr>
          <a:xfrm>
            <a:off x="457200" y="1524000"/>
            <a:ext cx="4059936" cy="4572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3" name="12 Marcador de contenido"/>
          <p:cNvSpPr>
            <a:spLocks noGrp="1"/>
          </p:cNvSpPr>
          <p:nvPr>
            <p:ph sz="half" idx="2"/>
          </p:nvPr>
        </p:nvSpPr>
        <p:spPr>
          <a:xfrm>
            <a:off x="4648200" y="1524000"/>
            <a:ext cx="4059936" cy="4572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9" name="8 Marcador de número de diapositiva"/>
          <p:cNvSpPr>
            <a:spLocks noGrp="1"/>
          </p:cNvSpPr>
          <p:nvPr>
            <p:ph type="sldNum" sz="quarter" idx="12"/>
          </p:nvPr>
        </p:nvSpPr>
        <p:spPr/>
        <p:txBody>
          <a:bodyPr/>
          <a:lstStyle/>
          <a:p>
            <a:fld id="{B0AF5B92-EE18-4E56-A9C4-1DABE991B5F0}" type="slidenum">
              <a:rPr lang="es-ES" smtClean="0"/>
              <a:pPr/>
              <a:t>‹Nº›</a:t>
            </a:fld>
            <a:endParaRPr lang="es-ES"/>
          </a:p>
        </p:txBody>
      </p:sp>
      <p:sp>
        <p:nvSpPr>
          <p:cNvPr id="8" name="7 Marcador de pie de página"/>
          <p:cNvSpPr>
            <a:spLocks noGrp="1"/>
          </p:cNvSpPr>
          <p:nvPr>
            <p:ph type="ftr" sz="quarter" idx="11"/>
          </p:nvPr>
        </p:nvSpPr>
        <p:spPr/>
        <p:txBody>
          <a:bodyPr/>
          <a:lstStyle/>
          <a:p>
            <a:endParaRPr lang="es-ES"/>
          </a:p>
        </p:txBody>
      </p:sp>
      <p:sp>
        <p:nvSpPr>
          <p:cNvPr id="7" name="6 Marcador de fecha"/>
          <p:cNvSpPr>
            <a:spLocks noGrp="1"/>
          </p:cNvSpPr>
          <p:nvPr>
            <p:ph type="dt" sz="half" idx="10"/>
          </p:nvPr>
        </p:nvSpPr>
        <p:spPr/>
        <p:txBody>
          <a:bodyPr/>
          <a:lstStyle/>
          <a:p>
            <a:fld id="{8B9F7A00-285D-49D9-9A52-8266CE1210B5}" type="datetime1">
              <a:rPr lang="es-ES" smtClean="0"/>
              <a:pPr/>
              <a:t>23/04/2012</a:t>
            </a:fld>
            <a:endParaRPr lang="es-ES"/>
          </a:p>
        </p:txBody>
      </p:sp>
      <p:sp>
        <p:nvSpPr>
          <p:cNvPr id="3" name="2 Marcador de texto"/>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32" name="31 Marcador de contenido"/>
          <p:cNvSpPr>
            <a:spLocks noGrp="1"/>
          </p:cNvSpPr>
          <p:nvPr>
            <p:ph sz="half" idx="2"/>
          </p:nvPr>
        </p:nvSpPr>
        <p:spPr>
          <a:xfrm>
            <a:off x="457200" y="2201896"/>
            <a:ext cx="4038600" cy="3913632"/>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34" name="33 Marcador de contenido"/>
          <p:cNvSpPr>
            <a:spLocks noGrp="1"/>
          </p:cNvSpPr>
          <p:nvPr>
            <p:ph sz="quarter" idx="4"/>
          </p:nvPr>
        </p:nvSpPr>
        <p:spPr>
          <a:xfrm>
            <a:off x="4649788" y="2201896"/>
            <a:ext cx="4038600" cy="3913632"/>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 name="1 Título"/>
          <p:cNvSpPr>
            <a:spLocks noGrp="1"/>
          </p:cNvSpPr>
          <p:nvPr>
            <p:ph type="title"/>
          </p:nvPr>
        </p:nvSpPr>
        <p:spPr>
          <a:xfrm>
            <a:off x="457200" y="155448"/>
            <a:ext cx="8229600" cy="1143000"/>
          </a:xfrm>
        </p:spPr>
        <p:txBody>
          <a:bodyPr anchor="b" anchorCtr="0"/>
          <a:lstStyle>
            <a:lvl1pPr>
              <a:defRPr/>
            </a:lvl1pPr>
          </a:lstStyle>
          <a:p>
            <a:r>
              <a:rPr kumimoji="0" lang="es-ES" smtClean="0"/>
              <a:t>Haga clic para modificar el estilo de título del patrón</a:t>
            </a:r>
            <a:endParaRPr kumimoji="0" lang="en-US"/>
          </a:p>
        </p:txBody>
      </p:sp>
      <p:sp>
        <p:nvSpPr>
          <p:cNvPr id="12" name="11 Marcador de texto"/>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cxnSp>
        <p:nvCxnSpPr>
          <p:cNvPr id="10" name="9 Conector recto"/>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16 Conector recto"/>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3" name="2 Marcador de fecha"/>
          <p:cNvSpPr>
            <a:spLocks noGrp="1"/>
          </p:cNvSpPr>
          <p:nvPr>
            <p:ph type="dt" sz="half" idx="10"/>
          </p:nvPr>
        </p:nvSpPr>
        <p:spPr/>
        <p:txBody>
          <a:bodyPr/>
          <a:lstStyle/>
          <a:p>
            <a:fld id="{4A49D922-C618-480A-9F7C-66DD82E3C7F2}" type="datetime1">
              <a:rPr lang="es-ES" smtClean="0"/>
              <a:pPr/>
              <a:t>23/04/2012</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B0AF5B92-EE18-4E56-A9C4-1DABE991B5F0}" type="slidenum">
              <a:rPr lang="es-ES" smtClean="0"/>
              <a:pPr/>
              <a:t>‹Nº›</a:t>
            </a:fld>
            <a:endParaRPr lang="es-ES"/>
          </a:p>
        </p:txBody>
      </p:sp>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EEA53F16-52B8-406F-99C0-395171DD9FF4}" type="datetime1">
              <a:rPr lang="es-ES" smtClean="0"/>
              <a:pPr/>
              <a:t>23/04/2012</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B0AF5B92-EE18-4E56-A9C4-1DABE991B5F0}" type="slidenum">
              <a:rPr lang="es-ES" smtClean="0"/>
              <a:pPr/>
              <a:t>‹Nº›</a:t>
            </a:fld>
            <a:endParaRPr lang="es-E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29" name="28 Marcador de contenido"/>
          <p:cNvSpPr>
            <a:spLocks noGrp="1"/>
          </p:cNvSpPr>
          <p:nvPr>
            <p:ph sz="quarter" idx="1"/>
          </p:nvPr>
        </p:nvSpPr>
        <p:spPr>
          <a:xfrm>
            <a:off x="457200" y="457200"/>
            <a:ext cx="6248400" cy="5715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3" name="2 Marcador de texto"/>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s-ES" smtClean="0"/>
              <a:t>Haga clic para modificar el estilo de texto del patrón</a:t>
            </a:r>
          </a:p>
        </p:txBody>
      </p:sp>
      <p:sp>
        <p:nvSpPr>
          <p:cNvPr id="31" name="30 Título"/>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s-ES" smtClean="0"/>
              <a:t>Haga clic para modificar el estilo de título del patrón</a:t>
            </a:r>
            <a:endParaRPr kumimoji="0" lang="en-US"/>
          </a:p>
        </p:txBody>
      </p:sp>
      <p:sp>
        <p:nvSpPr>
          <p:cNvPr id="8" name="7 Marcador de fecha"/>
          <p:cNvSpPr>
            <a:spLocks noGrp="1"/>
          </p:cNvSpPr>
          <p:nvPr>
            <p:ph type="dt" sz="half" idx="14"/>
          </p:nvPr>
        </p:nvSpPr>
        <p:spPr/>
        <p:txBody>
          <a:bodyPr/>
          <a:lstStyle/>
          <a:p>
            <a:fld id="{59FAA30B-3B9E-440F-A4C7-EF5781F30D72}" type="datetime1">
              <a:rPr lang="es-ES" smtClean="0"/>
              <a:pPr/>
              <a:t>23/04/2012</a:t>
            </a:fld>
            <a:endParaRPr lang="es-ES"/>
          </a:p>
        </p:txBody>
      </p:sp>
      <p:sp>
        <p:nvSpPr>
          <p:cNvPr id="9" name="8 Marcador de número de diapositiva"/>
          <p:cNvSpPr>
            <a:spLocks noGrp="1"/>
          </p:cNvSpPr>
          <p:nvPr>
            <p:ph type="sldNum" sz="quarter" idx="15"/>
          </p:nvPr>
        </p:nvSpPr>
        <p:spPr/>
        <p:txBody>
          <a:bodyPr/>
          <a:lstStyle/>
          <a:p>
            <a:fld id="{B0AF5B92-EE18-4E56-A9C4-1DABE991B5F0}" type="slidenum">
              <a:rPr lang="es-ES" smtClean="0"/>
              <a:pPr/>
              <a:t>‹Nº›</a:t>
            </a:fld>
            <a:endParaRPr lang="es-ES"/>
          </a:p>
        </p:txBody>
      </p:sp>
      <p:sp>
        <p:nvSpPr>
          <p:cNvPr id="10" name="9 Marcador de pie de página"/>
          <p:cNvSpPr>
            <a:spLocks noGrp="1"/>
          </p:cNvSpPr>
          <p:nvPr>
            <p:ph type="ftr" sz="quarter" idx="16"/>
          </p:nvPr>
        </p:nvSpPr>
        <p:spPr/>
        <p:txBody>
          <a:bodyPr/>
          <a:lstStyle/>
          <a:p>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bg>
      <p:bgRef idx="1001">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solidFill>
                  <a:schemeClr val="accent3">
                    <a:lumMod val="50000"/>
                  </a:schemeClr>
                </a:solidFill>
              </a:defRPr>
            </a:lvl1pPr>
          </a:lstStyle>
          <a:p>
            <a:r>
              <a:rPr kumimoji="0" lang="es-ES" dirty="0" smtClean="0"/>
              <a:t>Haga clic para modificar el estilo de título del patrón</a:t>
            </a:r>
            <a:endParaRPr kumimoji="0" lang="en-US" dirty="0"/>
          </a:p>
        </p:txBody>
      </p:sp>
      <p:sp>
        <p:nvSpPr>
          <p:cNvPr id="4" name="3 Marcador de fecha"/>
          <p:cNvSpPr>
            <a:spLocks noGrp="1"/>
          </p:cNvSpPr>
          <p:nvPr>
            <p:ph type="dt" sz="half" idx="10"/>
          </p:nvPr>
        </p:nvSpPr>
        <p:spPr/>
        <p:txBody>
          <a:bodyPr/>
          <a:lstStyle/>
          <a:p>
            <a:fld id="{266570EA-1749-4D2B-838F-AA611A4A36C8}" type="datetime1">
              <a:rPr lang="es-ES" smtClean="0"/>
              <a:pPr/>
              <a:t>23/04/2012</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a:xfrm>
            <a:off x="4361688" y="1026372"/>
            <a:ext cx="457200" cy="441325"/>
          </a:xfrm>
        </p:spPr>
        <p:txBody>
          <a:bodyPr/>
          <a:lstStyle>
            <a:lvl1pPr>
              <a:defRPr sz="1600">
                <a:solidFill>
                  <a:schemeClr val="accent5">
                    <a:lumMod val="50000"/>
                  </a:schemeClr>
                </a:solidFill>
              </a:defRPr>
            </a:lvl1pPr>
          </a:lstStyle>
          <a:p>
            <a:fld id="{28F8A5F7-D9EE-4382-956E-EF0708696F33}" type="slidenum">
              <a:rPr lang="es-ES" smtClean="0"/>
              <a:pPr/>
              <a:t>‹Nº›</a:t>
            </a:fld>
            <a:endParaRPr lang="es-ES" dirty="0"/>
          </a:p>
        </p:txBody>
      </p:sp>
      <p:sp>
        <p:nvSpPr>
          <p:cNvPr id="8" name="7 Marcador de contenido"/>
          <p:cNvSpPr>
            <a:spLocks noGrp="1"/>
          </p:cNvSpPr>
          <p:nvPr>
            <p:ph sz="quarter" idx="1"/>
          </p:nvPr>
        </p:nvSpPr>
        <p:spPr>
          <a:xfrm>
            <a:off x="301752" y="1527048"/>
            <a:ext cx="8503920" cy="4572000"/>
          </a:xfrm>
        </p:spPr>
        <p:txBody>
          <a:bodyPr/>
          <a:lstStyle>
            <a:lvl1pPr>
              <a:buClrTx/>
              <a:defRPr>
                <a:solidFill>
                  <a:schemeClr val="tx1"/>
                </a:solidFill>
              </a:defRPr>
            </a:lvl1pPr>
            <a:lvl2pPr>
              <a:buClrTx/>
              <a:buFont typeface="Courier New" pitchFamily="49" charset="0"/>
              <a:buChar char="o"/>
              <a:defRPr>
                <a:solidFill>
                  <a:schemeClr val="tx1"/>
                </a:solidFill>
              </a:defRPr>
            </a:lvl2pPr>
            <a:lvl3pPr>
              <a:buClrTx/>
              <a:buFont typeface="Wingdings" pitchFamily="2" charset="2"/>
              <a:buChar char="§"/>
              <a:defRPr>
                <a:solidFill>
                  <a:schemeClr val="tx1"/>
                </a:solidFill>
              </a:defRPr>
            </a:lvl3pPr>
            <a:lvl4pPr>
              <a:buClrTx/>
              <a:buFont typeface="Arial" pitchFamily="34" charset="0"/>
              <a:buChar char="•"/>
              <a:defRPr>
                <a:solidFill>
                  <a:schemeClr val="tx1"/>
                </a:solidFill>
              </a:defRPr>
            </a:lvl4pPr>
            <a:lvl5pPr>
              <a:buClrTx/>
              <a:buFont typeface="Wingdings" pitchFamily="2" charset="2"/>
              <a:buChar char="ü"/>
              <a:defRPr>
                <a:solidFill>
                  <a:schemeClr val="tx1"/>
                </a:solidFill>
              </a:defRPr>
            </a:lvl5pPr>
          </a:lstStyle>
          <a:p>
            <a:pPr lvl="0" eaLnBrk="1" latinLnBrk="0" hangingPunct="1"/>
            <a:r>
              <a:rPr lang="es-ES" dirty="0" smtClean="0"/>
              <a:t>Haga clic para modificar el estilo de texto del patrón</a:t>
            </a:r>
          </a:p>
          <a:p>
            <a:pPr lvl="1" eaLnBrk="1" latinLnBrk="0" hangingPunct="1"/>
            <a:r>
              <a:rPr lang="es-ES" dirty="0" smtClean="0"/>
              <a:t>Segundo nivel</a:t>
            </a:r>
          </a:p>
          <a:p>
            <a:pPr lvl="2" eaLnBrk="1" latinLnBrk="0" hangingPunct="1"/>
            <a:r>
              <a:rPr lang="es-ES" dirty="0" smtClean="0"/>
              <a:t>Tercer nivel</a:t>
            </a:r>
          </a:p>
          <a:p>
            <a:pPr lvl="3" eaLnBrk="1" latinLnBrk="0" hangingPunct="1"/>
            <a:r>
              <a:rPr lang="es-ES" dirty="0" smtClean="0"/>
              <a:t>Cuarto nivel</a:t>
            </a:r>
          </a:p>
          <a:p>
            <a:pPr lvl="4" eaLnBrk="1" latinLnBrk="0" hangingPunct="1"/>
            <a:r>
              <a:rPr lang="es-ES" dirty="0" smtClean="0"/>
              <a:t>Quinto nivel</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s-ES" smtClean="0"/>
              <a:t>Haga clic para modificar el estilo de título del patrón</a:t>
            </a:r>
            <a:endParaRPr kumimoji="0" lang="en-US"/>
          </a:p>
        </p:txBody>
      </p:sp>
      <p:sp>
        <p:nvSpPr>
          <p:cNvPr id="3" name="2 Marcador de posición de imagen"/>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s-ES" smtClean="0"/>
              <a:t>Haga clic en el icono para agregar una imagen</a:t>
            </a:r>
            <a:endParaRPr kumimoji="0" lang="en-US"/>
          </a:p>
        </p:txBody>
      </p:sp>
      <p:sp>
        <p:nvSpPr>
          <p:cNvPr id="4" name="3 Marcador de texto"/>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
        <p:nvSpPr>
          <p:cNvPr id="8" name="7 Marcador de fecha"/>
          <p:cNvSpPr>
            <a:spLocks noGrp="1"/>
          </p:cNvSpPr>
          <p:nvPr>
            <p:ph type="dt" sz="half" idx="10"/>
          </p:nvPr>
        </p:nvSpPr>
        <p:spPr/>
        <p:txBody>
          <a:bodyPr/>
          <a:lstStyle/>
          <a:p>
            <a:fld id="{A9CFFC03-20D1-4AD7-A901-0ED5FA169ADB}" type="datetime1">
              <a:rPr lang="es-ES" smtClean="0"/>
              <a:pPr/>
              <a:t>23/04/2012</a:t>
            </a:fld>
            <a:endParaRPr lang="es-ES"/>
          </a:p>
        </p:txBody>
      </p:sp>
      <p:sp>
        <p:nvSpPr>
          <p:cNvPr id="9" name="8 Marcador de número de diapositiva"/>
          <p:cNvSpPr>
            <a:spLocks noGrp="1"/>
          </p:cNvSpPr>
          <p:nvPr>
            <p:ph type="sldNum" sz="quarter" idx="11"/>
          </p:nvPr>
        </p:nvSpPr>
        <p:spPr/>
        <p:txBody>
          <a:bodyPr/>
          <a:lstStyle/>
          <a:p>
            <a:fld id="{B0AF5B92-EE18-4E56-A9C4-1DABE991B5F0}" type="slidenum">
              <a:rPr lang="es-ES" smtClean="0"/>
              <a:pPr/>
              <a:t>‹Nº›</a:t>
            </a:fld>
            <a:endParaRPr lang="es-ES"/>
          </a:p>
        </p:txBody>
      </p:sp>
      <p:sp>
        <p:nvSpPr>
          <p:cNvPr id="10" name="9 Marcador de pie de página"/>
          <p:cNvSpPr>
            <a:spLocks noGrp="1"/>
          </p:cNvSpPr>
          <p:nvPr>
            <p:ph type="ftr" sz="quarter" idx="12"/>
          </p:nvPr>
        </p:nvSpPr>
        <p:spPr/>
        <p:txBody>
          <a:bodyPr/>
          <a:lstStyle/>
          <a:p>
            <a:endParaRPr lang="es-E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2229A127-7D1A-46C7-9647-FBA67E210D54}" type="datetime1">
              <a:rPr lang="es-ES" smtClean="0"/>
              <a:pPr/>
              <a:t>23/04/2012</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B0AF5B92-EE18-4E56-A9C4-1DABE991B5F0}" type="slidenum">
              <a:rPr lang="es-ES" smtClean="0"/>
              <a:pPr/>
              <a:t>‹Nº›</a:t>
            </a:fld>
            <a:endParaRPr lang="es-E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274638"/>
            <a:ext cx="6019800" cy="5851525"/>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ED81D368-7A60-4123-9D7A-8F8E8CCB2AA5}" type="datetime1">
              <a:rPr lang="es-ES" smtClean="0"/>
              <a:pPr/>
              <a:t>23/04/2012</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B0AF5B92-EE18-4E56-A9C4-1DABE991B5F0}" type="slidenum">
              <a:rPr lang="es-ES" smtClean="0"/>
              <a:pPr/>
              <a:t>‹Nº›</a:t>
            </a:fld>
            <a:endParaRPr lang="es-E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ABFFDC98-7B58-44D1-9CFA-489F5F69F432}" type="datetime1">
              <a:rPr lang="es-ES" smtClean="0"/>
              <a:pPr/>
              <a:t>23/04/2012</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B0AF5B92-EE18-4E56-A9C4-1DABE991B5F0}" type="slidenum">
              <a:rPr lang="es-ES" smtClean="0"/>
              <a:pPr/>
              <a:t>‹Nº›</a:t>
            </a:fld>
            <a:endParaRPr lang="es-E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266570EA-1749-4D2B-838F-AA611A4A36C8}" type="datetime1">
              <a:rPr lang="es-ES" smtClean="0"/>
              <a:pPr/>
              <a:t>23/04/2012</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28F8A5F7-D9EE-4382-956E-EF0708696F33}" type="slidenum">
              <a:rPr lang="es-ES" smtClean="0"/>
              <a:pPr/>
              <a:t>‹Nº›</a:t>
            </a:fld>
            <a:endParaRPr lang="es-E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98E2ECB8-0A86-4F7A-8BFC-5BDB6346DFE4}" type="datetime1">
              <a:rPr lang="es-ES" smtClean="0"/>
              <a:pPr/>
              <a:t>23/04/2012</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B0AF5B92-EE18-4E56-A9C4-1DABE991B5F0}" type="slidenum">
              <a:rPr lang="es-ES" smtClean="0"/>
              <a:pPr/>
              <a:t>‹Nº›</a:t>
            </a:fld>
            <a:endParaRPr lang="es-E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4B87949C-81B4-4F29-95A2-395EAB0253E4}" type="datetime1">
              <a:rPr lang="es-ES" smtClean="0"/>
              <a:pPr/>
              <a:t>23/04/2012</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B0AF5B92-EE18-4E56-A9C4-1DABE991B5F0}" type="slidenum">
              <a:rPr lang="es-ES" smtClean="0"/>
              <a:pPr/>
              <a:t>‹Nº›</a:t>
            </a:fld>
            <a:endParaRPr lang="es-E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8B9F7A00-285D-49D9-9A52-8266CE1210B5}" type="datetime1">
              <a:rPr lang="es-ES" smtClean="0"/>
              <a:pPr/>
              <a:t>23/04/2012</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B0AF5B92-EE18-4E56-A9C4-1DABE991B5F0}" type="slidenum">
              <a:rPr lang="es-ES" smtClean="0"/>
              <a:pPr/>
              <a:t>‹Nº›</a:t>
            </a:fld>
            <a:endParaRPr lang="es-E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4A49D922-C618-480A-9F7C-66DD82E3C7F2}" type="datetime1">
              <a:rPr lang="es-ES" smtClean="0"/>
              <a:pPr/>
              <a:t>23/04/2012</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B0AF5B92-EE18-4E56-A9C4-1DABE991B5F0}" type="slidenum">
              <a:rPr lang="es-ES" smtClean="0"/>
              <a:pPr/>
              <a:t>‹Nº›</a:t>
            </a:fld>
            <a:endParaRPr lang="es-E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EEA53F16-52B8-406F-99C0-395171DD9FF4}" type="datetime1">
              <a:rPr lang="es-ES" smtClean="0"/>
              <a:pPr/>
              <a:t>23/04/2012</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B0AF5B92-EE18-4E56-A9C4-1DABE991B5F0}" type="slidenum">
              <a:rPr lang="es-ES" smtClean="0"/>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1">
        <a:schemeClr val="bg1"/>
      </p:bgRef>
    </p:bg>
    <p:spTree>
      <p:nvGrpSpPr>
        <p:cNvPr id="1" name=""/>
        <p:cNvGrpSpPr/>
        <p:nvPr/>
      </p:nvGrpSpPr>
      <p:grpSpPr>
        <a:xfrm>
          <a:off x="0" y="0"/>
          <a:ext cx="0" cy="0"/>
          <a:chOff x="0" y="0"/>
          <a:chExt cx="0" cy="0"/>
        </a:xfrm>
      </p:grpSpPr>
      <p:sp>
        <p:nvSpPr>
          <p:cNvPr id="17" name="16 Rectángulo"/>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14 Rectángulo"/>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15 Rectángulo"/>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17 Rectángulo"/>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18 Rectángulo"/>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11 Rectángulo"/>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2 Marcador de texto"/>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13" name="12 Rectángulo"/>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13 Rectángulo"/>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4 Marcador de pie de página"/>
          <p:cNvSpPr>
            <a:spLocks noGrp="1"/>
          </p:cNvSpPr>
          <p:nvPr>
            <p:ph type="ftr" sz="quarter" idx="11"/>
          </p:nvPr>
        </p:nvSpPr>
        <p:spPr/>
        <p:txBody>
          <a:bodyPr/>
          <a:lstStyle/>
          <a:p>
            <a:endParaRPr lang="es-ES"/>
          </a:p>
        </p:txBody>
      </p:sp>
      <p:sp>
        <p:nvSpPr>
          <p:cNvPr id="4" name="3 Marcador de fecha"/>
          <p:cNvSpPr>
            <a:spLocks noGrp="1"/>
          </p:cNvSpPr>
          <p:nvPr>
            <p:ph type="dt" sz="half" idx="10"/>
          </p:nvPr>
        </p:nvSpPr>
        <p:spPr/>
        <p:txBody>
          <a:bodyPr/>
          <a:lstStyle/>
          <a:p>
            <a:fld id="{98E2ECB8-0A86-4F7A-8BFC-5BDB6346DFE4}" type="datetime1">
              <a:rPr lang="es-ES" smtClean="0"/>
              <a:pPr/>
              <a:t>23/04/2012</a:t>
            </a:fld>
            <a:endParaRPr lang="es-ES"/>
          </a:p>
        </p:txBody>
      </p:sp>
      <p:sp>
        <p:nvSpPr>
          <p:cNvPr id="8" name="7 Conector recto"/>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9 Elipse"/>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Elipse"/>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5 Marcador de número de diapositiva"/>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B0AF5B92-EE18-4E56-A9C4-1DABE991B5F0}" type="slidenum">
              <a:rPr lang="es-ES" smtClean="0"/>
              <a:pPr/>
              <a:t>‹Nº›</a:t>
            </a:fld>
            <a:endParaRPr lang="es-ES"/>
          </a:p>
        </p:txBody>
      </p:sp>
      <p:sp>
        <p:nvSpPr>
          <p:cNvPr id="2" name="1 Título"/>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s-ES" smtClean="0"/>
              <a:t>Haga clic para modificar el estilo de título del patrón</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59FAA30B-3B9E-440F-A4C7-EF5781F30D72}" type="datetime1">
              <a:rPr lang="es-ES" smtClean="0"/>
              <a:pPr/>
              <a:t>23/04/2012</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B0AF5B92-EE18-4E56-A9C4-1DABE991B5F0}" type="slidenum">
              <a:rPr lang="es-ES" smtClean="0"/>
              <a:pPr/>
              <a:t>‹Nº›</a:t>
            </a:fld>
            <a:endParaRPr lang="es-E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A9CFFC03-20D1-4AD7-A901-0ED5FA169ADB}" type="datetime1">
              <a:rPr lang="es-ES" smtClean="0"/>
              <a:pPr/>
              <a:t>23/04/2012</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B0AF5B92-EE18-4E56-A9C4-1DABE991B5F0}" type="slidenum">
              <a:rPr lang="es-ES" smtClean="0"/>
              <a:pPr/>
              <a:t>‹Nº›</a:t>
            </a:fld>
            <a:endParaRPr lang="es-E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2229A127-7D1A-46C7-9647-FBA67E210D54}" type="datetime1">
              <a:rPr lang="es-ES" smtClean="0"/>
              <a:pPr/>
              <a:t>23/04/2012</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B0AF5B92-EE18-4E56-A9C4-1DABE991B5F0}" type="slidenum">
              <a:rPr lang="es-ES" smtClean="0"/>
              <a:pPr/>
              <a:t>‹Nº›</a:t>
            </a:fld>
            <a:endParaRPr lang="es-E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ED81D368-7A60-4123-9D7A-8F8E8CCB2AA5}" type="datetime1">
              <a:rPr lang="es-ES" smtClean="0"/>
              <a:pPr/>
              <a:t>23/04/2012</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B0AF5B92-EE18-4E56-A9C4-1DABE991B5F0}" type="slidenum">
              <a:rPr lang="es-ES" smtClean="0"/>
              <a:pPr/>
              <a:t>‹Nº›</a:t>
            </a:fld>
            <a:endParaRPr lang="es-E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14" name="13 Título"/>
          <p:cNvSpPr>
            <a:spLocks noGrp="1"/>
          </p:cNvSpPr>
          <p:nvPr>
            <p:ph type="ctrTitle"/>
          </p:nvPr>
        </p:nvSpPr>
        <p:spPr>
          <a:xfrm>
            <a:off x="1432560" y="359898"/>
            <a:ext cx="7406640" cy="1472184"/>
          </a:xfrm>
        </p:spPr>
        <p:txBody>
          <a:bodyPr anchor="b"/>
          <a:lstStyle>
            <a:lvl1pPr algn="l">
              <a:defRPr/>
            </a:lvl1pPr>
          </a:lstStyle>
          <a:p>
            <a:r>
              <a:rPr kumimoji="0" lang="es-ES" smtClean="0"/>
              <a:t>Haga clic para modificar el estilo de título del patrón</a:t>
            </a:r>
            <a:endParaRPr kumimoji="0" lang="en-US"/>
          </a:p>
        </p:txBody>
      </p:sp>
      <p:sp>
        <p:nvSpPr>
          <p:cNvPr id="22" name="21 Subtítulo"/>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7" name="6 Marcador de fecha"/>
          <p:cNvSpPr>
            <a:spLocks noGrp="1"/>
          </p:cNvSpPr>
          <p:nvPr>
            <p:ph type="dt" sz="half" idx="10"/>
          </p:nvPr>
        </p:nvSpPr>
        <p:spPr/>
        <p:txBody>
          <a:bodyPr/>
          <a:lstStyle/>
          <a:p>
            <a:fld id="{ABFFDC98-7B58-44D1-9CFA-489F5F69F432}" type="datetime1">
              <a:rPr lang="es-ES" smtClean="0"/>
              <a:pPr/>
              <a:t>23/04/2012</a:t>
            </a:fld>
            <a:endParaRPr lang="es-ES"/>
          </a:p>
        </p:txBody>
      </p:sp>
      <p:sp>
        <p:nvSpPr>
          <p:cNvPr id="20" name="19 Marcador de pie de página"/>
          <p:cNvSpPr>
            <a:spLocks noGrp="1"/>
          </p:cNvSpPr>
          <p:nvPr>
            <p:ph type="ftr" sz="quarter" idx="11"/>
          </p:nvPr>
        </p:nvSpPr>
        <p:spPr/>
        <p:txBody>
          <a:bodyPr/>
          <a:lstStyle/>
          <a:p>
            <a:endParaRPr lang="es-ES"/>
          </a:p>
        </p:txBody>
      </p:sp>
      <p:sp>
        <p:nvSpPr>
          <p:cNvPr id="10" name="9 Marcador de número de diapositiva"/>
          <p:cNvSpPr>
            <a:spLocks noGrp="1"/>
          </p:cNvSpPr>
          <p:nvPr>
            <p:ph type="sldNum" sz="quarter" idx="12"/>
          </p:nvPr>
        </p:nvSpPr>
        <p:spPr/>
        <p:txBody>
          <a:bodyPr/>
          <a:lstStyle/>
          <a:p>
            <a:fld id="{B0AF5B92-EE18-4E56-A9C4-1DABE991B5F0}" type="slidenum">
              <a:rPr lang="es-ES" smtClean="0"/>
              <a:pPr/>
              <a:t>‹Nº›</a:t>
            </a:fld>
            <a:endParaRPr lang="es-ES"/>
          </a:p>
        </p:txBody>
      </p:sp>
      <p:sp>
        <p:nvSpPr>
          <p:cNvPr id="8" name="7 Elipse"/>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8 Elipse"/>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obj" preserve="1">
  <p:cSld name="Título y objetos">
    <p:bg>
      <p:bgRef idx="1001">
        <a:schemeClr val="bg1"/>
      </p:bgRef>
    </p:bg>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266570EA-1749-4D2B-838F-AA611A4A36C8}" type="datetime1">
              <a:rPr lang="es-ES" smtClean="0"/>
              <a:pPr/>
              <a:t>23/04/2012</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28F8A5F7-D9EE-4382-956E-EF0708696F33}" type="slidenum">
              <a:rPr lang="es-ES" smtClean="0"/>
              <a:pPr/>
              <a:t>‹Nº›</a:t>
            </a:fld>
            <a:endParaRPr lang="es-ES" dirty="0"/>
          </a:p>
        </p:txBody>
      </p:sp>
      <p:sp>
        <p:nvSpPr>
          <p:cNvPr id="7" name="6 Flecha a la derecha con bandas"/>
          <p:cNvSpPr/>
          <p:nvPr userDrawn="1"/>
        </p:nvSpPr>
        <p:spPr>
          <a:xfrm rot="16200000">
            <a:off x="-2893260" y="2893227"/>
            <a:ext cx="6858024" cy="1071570"/>
          </a:xfrm>
          <a:prstGeom prst="stripedRightArrow">
            <a:avLst>
              <a:gd name="adj1" fmla="val 74204"/>
              <a:gd name="adj2" fmla="val 50000"/>
            </a:avLst>
          </a:prstGeom>
          <a:blipFill>
            <a:blip r:embed="rId2" cstate="print"/>
            <a:stretch>
              <a:fillRect/>
            </a:stretch>
          </a:blipFill>
          <a:ln>
            <a:solidFill>
              <a:schemeClr val="tx1"/>
            </a:solidFill>
          </a:ln>
          <a:effectLst>
            <a:outerShdw blurRad="50800" dist="38100" dir="18900000" algn="b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7" name="6 Rectángulo"/>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1 Título"/>
          <p:cNvSpPr>
            <a:spLocks noGrp="1"/>
          </p:cNvSpPr>
          <p:nvPr>
            <p:ph type="title"/>
          </p:nvPr>
        </p:nvSpPr>
        <p:spPr>
          <a:xfrm>
            <a:off x="2578392" y="2600325"/>
            <a:ext cx="6400800" cy="2286000"/>
          </a:xfrm>
        </p:spPr>
        <p:txBody>
          <a:bodyPr anchor="t"/>
          <a:lstStyle>
            <a:lvl1pPr algn="l">
              <a:lnSpc>
                <a:spcPts val="4500"/>
              </a:lnSpc>
              <a:buNone/>
              <a:defRPr sz="4000" b="1" cap="all"/>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p>
            <a:fld id="{98E2ECB8-0A86-4F7A-8BFC-5BDB6346DFE4}" type="datetime1">
              <a:rPr lang="es-ES" smtClean="0"/>
              <a:pPr/>
              <a:t>23/04/2012</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B0AF5B92-EE18-4E56-A9C4-1DABE991B5F0}" type="slidenum">
              <a:rPr lang="es-ES" smtClean="0"/>
              <a:pPr/>
              <a:t>‹Nº›</a:t>
            </a:fld>
            <a:endParaRPr lang="es-ES"/>
          </a:p>
        </p:txBody>
      </p:sp>
      <p:sp>
        <p:nvSpPr>
          <p:cNvPr id="10" name="9 Rectángulo"/>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Elipse"/>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8 Elipse"/>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1435608" y="274320"/>
            <a:ext cx="7498080" cy="1143000"/>
          </a:xfrm>
        </p:spPr>
        <p:txBody>
          <a:bodyPr/>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p>
            <a:fld id="{4B87949C-81B4-4F29-95A2-395EAB0253E4}" type="datetime1">
              <a:rPr lang="es-ES" smtClean="0"/>
              <a:pPr/>
              <a:t>23/04/2012</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B0AF5B92-EE18-4E56-A9C4-1DABE991B5F0}" type="slidenum">
              <a:rPr lang="es-ES" smtClean="0"/>
              <a:pPr/>
              <a:t>‹Nº›</a:t>
            </a:fld>
            <a:endParaRPr lang="es-E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5160336"/>
            <a:ext cx="8229600" cy="1143000"/>
          </a:xfrm>
        </p:spPr>
        <p:txBody>
          <a:bodyPr anchor="ctr"/>
          <a:lstStyle>
            <a:lvl1pPr algn="ctr">
              <a:defRPr sz="4500" b="1" cap="none" baseline="0"/>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p>
            <a:fld id="{8B9F7A00-285D-49D9-9A52-8266CE1210B5}" type="datetime1">
              <a:rPr lang="es-ES" smtClean="0"/>
              <a:pPr/>
              <a:t>23/04/2012</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B0AF5B92-EE18-4E56-A9C4-1DABE991B5F0}" type="slidenum">
              <a:rPr lang="es-ES" smtClean="0"/>
              <a:pPr/>
              <a:t>‹Nº›</a:t>
            </a:fld>
            <a:endParaRPr lang="es-E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1435608" y="274320"/>
            <a:ext cx="7498080" cy="1143000"/>
          </a:xfrm>
        </p:spPr>
        <p:txBody>
          <a:bodyPr anchor="ctr"/>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p>
            <a:fld id="{4A49D922-C618-480A-9F7C-66DD82E3C7F2}" type="datetime1">
              <a:rPr lang="es-ES" smtClean="0"/>
              <a:pPr/>
              <a:t>23/04/2012</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B0AF5B92-EE18-4E56-A9C4-1DABE991B5F0}" type="slidenum">
              <a:rPr lang="es-ES" smtClean="0"/>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bg>
      <p:bgRef idx="1001">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301752" y="228600"/>
            <a:ext cx="8534400" cy="758952"/>
          </a:xfrm>
        </p:spPr>
        <p:txBody>
          <a:bodyPr/>
          <a:lstStyle/>
          <a:p>
            <a:r>
              <a:rPr kumimoji="0" lang="es-ES" smtClean="0"/>
              <a:t>Haga clic para modificar el estilo de título del patrón</a:t>
            </a:r>
            <a:endParaRPr kumimoji="0" lang="en-US"/>
          </a:p>
        </p:txBody>
      </p:sp>
      <p:sp>
        <p:nvSpPr>
          <p:cNvPr id="5" name="4 Marcador de fecha"/>
          <p:cNvSpPr>
            <a:spLocks noGrp="1"/>
          </p:cNvSpPr>
          <p:nvPr>
            <p:ph type="dt" sz="half" idx="10"/>
          </p:nvPr>
        </p:nvSpPr>
        <p:spPr>
          <a:xfrm>
            <a:off x="5791200" y="6409944"/>
            <a:ext cx="3044952" cy="365760"/>
          </a:xfrm>
        </p:spPr>
        <p:txBody>
          <a:bodyPr/>
          <a:lstStyle/>
          <a:p>
            <a:fld id="{4B87949C-81B4-4F29-95A2-395EAB0253E4}" type="datetime1">
              <a:rPr lang="es-ES" smtClean="0"/>
              <a:pPr/>
              <a:t>23/04/2012</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B0AF5B92-EE18-4E56-A9C4-1DABE991B5F0}" type="slidenum">
              <a:rPr lang="es-ES" smtClean="0"/>
              <a:pPr/>
              <a:t>‹Nº›</a:t>
            </a:fld>
            <a:endParaRPr lang="es-ES"/>
          </a:p>
        </p:txBody>
      </p:sp>
      <p:sp>
        <p:nvSpPr>
          <p:cNvPr id="8" name="7 Conector recto"/>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9 Marcador de contenido"/>
          <p:cNvSpPr>
            <a:spLocks noGrp="1"/>
          </p:cNvSpPr>
          <p:nvPr>
            <p:ph sz="half" idx="1"/>
          </p:nvPr>
        </p:nvSpPr>
        <p:spPr>
          <a:xfrm>
            <a:off x="301752" y="1371600"/>
            <a:ext cx="4038600" cy="4681728"/>
          </a:xfrm>
        </p:spPr>
        <p:txBody>
          <a:bodyPr/>
          <a:lstStyle>
            <a:lvl1pPr>
              <a:defRPr sz="2500"/>
            </a:lvl1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2" name="11 Marcador de contenido"/>
          <p:cNvSpPr>
            <a:spLocks noGrp="1"/>
          </p:cNvSpPr>
          <p:nvPr>
            <p:ph sz="half" idx="2"/>
          </p:nvPr>
        </p:nvSpPr>
        <p:spPr>
          <a:xfrm>
            <a:off x="4800600" y="1371600"/>
            <a:ext cx="4038600" cy="4681728"/>
          </a:xfrm>
        </p:spPr>
        <p:txBody>
          <a:bodyPr/>
          <a:lstStyle>
            <a:lvl1pPr>
              <a:defRPr sz="2500"/>
            </a:lvl1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5" name="4 Rectángulo"/>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1 Marcador de fecha"/>
          <p:cNvSpPr>
            <a:spLocks noGrp="1"/>
          </p:cNvSpPr>
          <p:nvPr>
            <p:ph type="dt" sz="half" idx="10"/>
          </p:nvPr>
        </p:nvSpPr>
        <p:spPr/>
        <p:txBody>
          <a:bodyPr/>
          <a:lstStyle/>
          <a:p>
            <a:fld id="{EEA53F16-52B8-406F-99C0-395171DD9FF4}" type="datetime1">
              <a:rPr lang="es-ES" smtClean="0"/>
              <a:pPr/>
              <a:t>23/04/2012</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B0AF5B92-EE18-4E56-A9C4-1DABE991B5F0}" type="slidenum">
              <a:rPr lang="es-ES" smtClean="0"/>
              <a:pPr/>
              <a:t>‹Nº›</a:t>
            </a:fld>
            <a:endParaRPr lang="es-ES"/>
          </a:p>
        </p:txBody>
      </p:sp>
      <p:sp>
        <p:nvSpPr>
          <p:cNvPr id="6" name="5 Rectángulo"/>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p>
            <a:fld id="{59FAA30B-3B9E-440F-A4C7-EF5781F30D72}" type="datetime1">
              <a:rPr lang="es-ES" smtClean="0"/>
              <a:pPr/>
              <a:t>23/04/2012</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B0AF5B92-EE18-4E56-A9C4-1DABE991B5F0}" type="slidenum">
              <a:rPr lang="es-ES" smtClean="0"/>
              <a:pPr/>
              <a:t>‹Nº›</a:t>
            </a:fld>
            <a:endParaRPr lang="es-E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5886896" y="1066800"/>
            <a:ext cx="2743200" cy="1981200"/>
          </a:xfrm>
        </p:spPr>
        <p:txBody>
          <a:bodyPr anchor="b">
            <a:noAutofit/>
          </a:bodyPr>
          <a:lstStyle>
            <a:lvl1pPr algn="l">
              <a:buNone/>
              <a:defRPr sz="2100" b="1">
                <a:effectLst/>
              </a:defRPr>
            </a:lvl1pPr>
          </a:lstStyle>
          <a:p>
            <a:r>
              <a:rPr kumimoji="0" lang="es-ES" smtClean="0"/>
              <a:t>Haga clic para modificar el estilo de título del patrón</a:t>
            </a:r>
            <a:endParaRPr kumimoji="0" lang="en-US"/>
          </a:p>
        </p:txBody>
      </p:sp>
      <p:sp>
        <p:nvSpPr>
          <p:cNvPr id="5" name="4 Marcador de fecha"/>
          <p:cNvSpPr>
            <a:spLocks noGrp="1"/>
          </p:cNvSpPr>
          <p:nvPr>
            <p:ph type="dt" sz="half" idx="10"/>
          </p:nvPr>
        </p:nvSpPr>
        <p:spPr/>
        <p:txBody>
          <a:bodyPr/>
          <a:lstStyle/>
          <a:p>
            <a:fld id="{A9CFFC03-20D1-4AD7-A901-0ED5FA169ADB}" type="datetime1">
              <a:rPr lang="es-ES" smtClean="0"/>
              <a:pPr/>
              <a:t>23/04/2012</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B0AF5B92-EE18-4E56-A9C4-1DABE991B5F0}" type="slidenum">
              <a:rPr lang="es-ES" smtClean="0"/>
              <a:pPr/>
              <a:t>‹Nº›</a:t>
            </a:fld>
            <a:endParaRPr lang="es-ES"/>
          </a:p>
        </p:txBody>
      </p:sp>
      <p:sp>
        <p:nvSpPr>
          <p:cNvPr id="8" name="7 Rectángulo"/>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2 Marcador de posición de imagen"/>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lstStyle>
          <a:p>
            <a:pPr marL="0" algn="l" eaLnBrk="1" latinLnBrk="0" hangingPunct="1"/>
            <a:r>
              <a:rPr kumimoji="0" lang="es-ES" smtClean="0"/>
              <a:t>Haga clic en el icono para agregar una imagen</a:t>
            </a:r>
            <a:endParaRPr kumimoji="0" lang="en-US" dirty="0"/>
          </a:p>
        </p:txBody>
      </p:sp>
      <p:sp>
        <p:nvSpPr>
          <p:cNvPr id="9" name="8 Proceso"/>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Proceso"/>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 name="3 Marcador de texto"/>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2229A127-7D1A-46C7-9647-FBA67E210D54}" type="datetime1">
              <a:rPr lang="es-ES" smtClean="0"/>
              <a:pPr/>
              <a:t>23/04/2012</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B0AF5B92-EE18-4E56-A9C4-1DABE991B5F0}" type="slidenum">
              <a:rPr lang="es-ES" smtClean="0"/>
              <a:pPr/>
              <a:t>‹Nº›</a:t>
            </a:fld>
            <a:endParaRPr lang="es-E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858000" y="274639"/>
            <a:ext cx="1828800" cy="5851525"/>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1143000" y="274640"/>
            <a:ext cx="5562600" cy="5851525"/>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ED81D368-7A60-4123-9D7A-8F8E8CCB2AA5}" type="datetime1">
              <a:rPr lang="es-ES" smtClean="0"/>
              <a:pPr/>
              <a:t>23/04/2012</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B0AF5B92-EE18-4E56-A9C4-1DABE991B5F0}" type="slidenum">
              <a:rPr lang="es-ES" smtClean="0"/>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bg>
      <p:bgRef idx="1001">
        <a:schemeClr val="bg2"/>
      </p:bgRef>
    </p:bg>
    <p:spTree>
      <p:nvGrpSpPr>
        <p:cNvPr id="1" name=""/>
        <p:cNvGrpSpPr/>
        <p:nvPr/>
      </p:nvGrpSpPr>
      <p:grpSpPr>
        <a:xfrm>
          <a:off x="0" y="0"/>
          <a:ext cx="0" cy="0"/>
          <a:chOff x="0" y="0"/>
          <a:chExt cx="0" cy="0"/>
        </a:xfrm>
      </p:grpSpPr>
      <p:sp>
        <p:nvSpPr>
          <p:cNvPr id="10" name="9 Conector recto"/>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19 Rectángulo"/>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18 Rectángulo"/>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20 Rectángulo"/>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21 Rectángulo"/>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10 Rectángulo"/>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Rectángulo"/>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2 Marcador de texto"/>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7" name="6 Marcador de fecha"/>
          <p:cNvSpPr>
            <a:spLocks noGrp="1"/>
          </p:cNvSpPr>
          <p:nvPr>
            <p:ph type="dt" sz="half" idx="10"/>
          </p:nvPr>
        </p:nvSpPr>
        <p:spPr/>
        <p:txBody>
          <a:bodyPr/>
          <a:lstStyle/>
          <a:p>
            <a:fld id="{8B9F7A00-285D-49D9-9A52-8266CE1210B5}" type="datetime1">
              <a:rPr lang="es-ES" smtClean="0"/>
              <a:pPr/>
              <a:t>23/04/2012</a:t>
            </a:fld>
            <a:endParaRPr lang="es-ES"/>
          </a:p>
        </p:txBody>
      </p:sp>
      <p:sp>
        <p:nvSpPr>
          <p:cNvPr id="8" name="7 Marcador de pie de página"/>
          <p:cNvSpPr>
            <a:spLocks noGrp="1"/>
          </p:cNvSpPr>
          <p:nvPr>
            <p:ph type="ftr" sz="quarter" idx="11"/>
          </p:nvPr>
        </p:nvSpPr>
        <p:spPr>
          <a:xfrm>
            <a:off x="304800" y="6409944"/>
            <a:ext cx="3581400" cy="365760"/>
          </a:xfrm>
        </p:spPr>
        <p:txBody>
          <a:bodyPr/>
          <a:lstStyle/>
          <a:p>
            <a:endParaRPr lang="es-ES"/>
          </a:p>
        </p:txBody>
      </p:sp>
      <p:sp>
        <p:nvSpPr>
          <p:cNvPr id="15" name="14 Conector recto"/>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17 Rectángulo"/>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23 Marcador de contenido"/>
          <p:cNvSpPr>
            <a:spLocks noGrp="1"/>
          </p:cNvSpPr>
          <p:nvPr>
            <p:ph sz="quarter" idx="2"/>
          </p:nvPr>
        </p:nvSpPr>
        <p:spPr>
          <a:xfrm>
            <a:off x="301752" y="2471383"/>
            <a:ext cx="4041648" cy="3818404"/>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6" name="25 Marcador de contenido"/>
          <p:cNvSpPr>
            <a:spLocks noGrp="1"/>
          </p:cNvSpPr>
          <p:nvPr>
            <p:ph sz="quarter" idx="4"/>
          </p:nvPr>
        </p:nvSpPr>
        <p:spPr>
          <a:xfrm>
            <a:off x="4800600" y="2471383"/>
            <a:ext cx="4038600" cy="3822192"/>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5" name="24 Elipse"/>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26 Elipse"/>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8 Marcador de número de diapositiva"/>
          <p:cNvSpPr>
            <a:spLocks noGrp="1"/>
          </p:cNvSpPr>
          <p:nvPr>
            <p:ph type="sldNum" sz="quarter" idx="12"/>
          </p:nvPr>
        </p:nvSpPr>
        <p:spPr>
          <a:xfrm>
            <a:off x="4343400" y="1042416"/>
            <a:ext cx="457200" cy="441325"/>
          </a:xfrm>
        </p:spPr>
        <p:txBody>
          <a:bodyPr/>
          <a:lstStyle>
            <a:lvl1pPr algn="ctr">
              <a:defRPr/>
            </a:lvl1pPr>
          </a:lstStyle>
          <a:p>
            <a:fld id="{B0AF5B92-EE18-4E56-A9C4-1DABE991B5F0}" type="slidenum">
              <a:rPr lang="es-ES" smtClean="0"/>
              <a:pPr/>
              <a:t>‹Nº›</a:t>
            </a:fld>
            <a:endParaRPr lang="es-ES"/>
          </a:p>
        </p:txBody>
      </p:sp>
      <p:sp>
        <p:nvSpPr>
          <p:cNvPr id="23" name="22 Título"/>
          <p:cNvSpPr>
            <a:spLocks noGrp="1"/>
          </p:cNvSpPr>
          <p:nvPr>
            <p:ph type="title"/>
          </p:nvPr>
        </p:nvSpPr>
        <p:spPr/>
        <p:txBody>
          <a:bodyPr rtlCol="0" anchor="b" anchorCtr="0"/>
          <a:lstStyle/>
          <a:p>
            <a:r>
              <a:rPr kumimoji="0" lang="es-ES" smtClean="0"/>
              <a:t>Haga clic para modificar el estilo de título del patrón</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p>
            <a:fld id="{4A49D922-C618-480A-9F7C-66DD82E3C7F2}" type="datetime1">
              <a:rPr lang="es-ES" smtClean="0"/>
              <a:pPr/>
              <a:t>23/04/2012</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a:xfrm>
            <a:off x="4343400" y="1036020"/>
            <a:ext cx="457200" cy="441325"/>
          </a:xfrm>
        </p:spPr>
        <p:txBody>
          <a:bodyPr/>
          <a:lstStyle/>
          <a:p>
            <a:fld id="{B0AF5B92-EE18-4E56-A9C4-1DABE991B5F0}" type="slidenum">
              <a:rPr lang="es-ES" smtClean="0"/>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7" name="6 Rectángulo"/>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7 Rectángulo"/>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9 Rectángulo"/>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8 Rectángulo"/>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4 Rectángulo"/>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5 Rectángulo"/>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1 Marcador de fecha"/>
          <p:cNvSpPr>
            <a:spLocks noGrp="1"/>
          </p:cNvSpPr>
          <p:nvPr>
            <p:ph type="dt" sz="half" idx="10"/>
          </p:nvPr>
        </p:nvSpPr>
        <p:spPr/>
        <p:txBody>
          <a:bodyPr/>
          <a:lstStyle/>
          <a:p>
            <a:fld id="{EEA53F16-52B8-406F-99C0-395171DD9FF4}" type="datetime1">
              <a:rPr lang="es-ES" smtClean="0"/>
              <a:pPr/>
              <a:t>23/04/2012</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a:xfrm>
            <a:off x="4267200" y="6324600"/>
            <a:ext cx="609600" cy="441324"/>
          </a:xfrm>
        </p:spPr>
        <p:txBody>
          <a:bodyPr/>
          <a:lstStyle>
            <a:lvl1pPr>
              <a:defRPr>
                <a:solidFill>
                  <a:srgbClr val="FFFFFF"/>
                </a:solidFill>
              </a:defRPr>
            </a:lvl1pPr>
          </a:lstStyle>
          <a:p>
            <a:fld id="{B0AF5B92-EE18-4E56-A9C4-1DABE991B5F0}"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bg>
      <p:bgRef idx="1001">
        <a:schemeClr val="bg1"/>
      </p:bgRef>
    </p:bg>
    <p:spTree>
      <p:nvGrpSpPr>
        <p:cNvPr id="1" name=""/>
        <p:cNvGrpSpPr/>
        <p:nvPr/>
      </p:nvGrpSpPr>
      <p:grpSpPr>
        <a:xfrm>
          <a:off x="0" y="0"/>
          <a:ext cx="0" cy="0"/>
          <a:chOff x="0" y="0"/>
          <a:chExt cx="0" cy="0"/>
        </a:xfrm>
      </p:grpSpPr>
      <p:sp>
        <p:nvSpPr>
          <p:cNvPr id="19" name="18 Rectángulo"/>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14 Rectángulo"/>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17 Rectángulo"/>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15 Rectángulo"/>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16 Rectángulo"/>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12 Rectángulo"/>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1 Título"/>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s-ES" dirty="0" smtClean="0"/>
              <a:t>Haga clic para modificar el estilo de título del patrón</a:t>
            </a:r>
            <a:endParaRPr kumimoji="0" lang="en-US" dirty="0"/>
          </a:p>
        </p:txBody>
      </p:sp>
      <p:sp>
        <p:nvSpPr>
          <p:cNvPr id="3" name="2 Marcador de texto"/>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s-ES" smtClean="0"/>
              <a:t>Haga clic para modificar el estilo de texto del patrón</a:t>
            </a:r>
          </a:p>
        </p:txBody>
      </p:sp>
      <p:sp>
        <p:nvSpPr>
          <p:cNvPr id="8" name="7 Rectángulo"/>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8 Conector recto"/>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19 Marcador de contenido"/>
          <p:cNvSpPr>
            <a:spLocks noGrp="1"/>
          </p:cNvSpPr>
          <p:nvPr>
            <p:ph sz="quarter" idx="1"/>
          </p:nvPr>
        </p:nvSpPr>
        <p:spPr>
          <a:xfrm>
            <a:off x="3124200" y="685800"/>
            <a:ext cx="5638800" cy="5410200"/>
          </a:xfrm>
        </p:spPr>
        <p:txBody>
          <a:bodyPr/>
          <a:lstStyle/>
          <a:p>
            <a:pPr lvl="0" eaLnBrk="1" latinLnBrk="0" hangingPunct="1"/>
            <a:r>
              <a:rPr lang="es-ES" dirty="0" smtClean="0"/>
              <a:t>Haga clic para modificar el estilo de texto del patrón</a:t>
            </a:r>
          </a:p>
          <a:p>
            <a:pPr lvl="1" eaLnBrk="1" latinLnBrk="0" hangingPunct="1"/>
            <a:r>
              <a:rPr lang="es-ES" dirty="0" smtClean="0"/>
              <a:t>Segundo nivel</a:t>
            </a:r>
          </a:p>
          <a:p>
            <a:pPr lvl="2" eaLnBrk="1" latinLnBrk="0" hangingPunct="1"/>
            <a:r>
              <a:rPr lang="es-ES" dirty="0" smtClean="0"/>
              <a:t>Tercer nivel</a:t>
            </a:r>
          </a:p>
          <a:p>
            <a:pPr lvl="3" eaLnBrk="1" latinLnBrk="0" hangingPunct="1"/>
            <a:r>
              <a:rPr lang="es-ES" dirty="0" smtClean="0"/>
              <a:t>Cuarto nivel</a:t>
            </a:r>
          </a:p>
          <a:p>
            <a:pPr lvl="4" eaLnBrk="1" latinLnBrk="0" hangingPunct="1"/>
            <a:r>
              <a:rPr lang="es-ES" dirty="0" smtClean="0"/>
              <a:t>Quinto nivel</a:t>
            </a:r>
            <a:endParaRPr kumimoji="0" lang="en-US" dirty="0"/>
          </a:p>
        </p:txBody>
      </p:sp>
      <p:sp>
        <p:nvSpPr>
          <p:cNvPr id="10" name="9 Elipse"/>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Elipse"/>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6 Marcador de número de diapositiva"/>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B0AF5B92-EE18-4E56-A9C4-1DABE991B5F0}" type="slidenum">
              <a:rPr lang="es-ES" smtClean="0"/>
              <a:pPr/>
              <a:t>‹Nº›</a:t>
            </a:fld>
            <a:endParaRPr lang="es-ES"/>
          </a:p>
        </p:txBody>
      </p:sp>
      <p:sp>
        <p:nvSpPr>
          <p:cNvPr id="21" name="20 Rectángulo"/>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4 Marcador de fecha"/>
          <p:cNvSpPr>
            <a:spLocks noGrp="1"/>
          </p:cNvSpPr>
          <p:nvPr>
            <p:ph type="dt" sz="half" idx="10"/>
          </p:nvPr>
        </p:nvSpPr>
        <p:spPr/>
        <p:txBody>
          <a:bodyPr/>
          <a:lstStyle/>
          <a:p>
            <a:fld id="{59FAA30B-3B9E-440F-A4C7-EF5781F30D72}" type="datetime1">
              <a:rPr lang="es-ES" smtClean="0"/>
              <a:pPr/>
              <a:t>23/04/2012</a:t>
            </a:fld>
            <a:endParaRPr lang="es-ES"/>
          </a:p>
        </p:txBody>
      </p:sp>
      <p:sp>
        <p:nvSpPr>
          <p:cNvPr id="6" name="5 Marcador de pie de página"/>
          <p:cNvSpPr>
            <a:spLocks noGrp="1"/>
          </p:cNvSpPr>
          <p:nvPr>
            <p:ph type="ftr" sz="quarter" idx="11"/>
          </p:nvPr>
        </p:nvSpPr>
        <p:spPr>
          <a:xfrm>
            <a:off x="301752" y="6410848"/>
            <a:ext cx="3383280" cy="365760"/>
          </a:xfrm>
        </p:spPr>
        <p:txBody>
          <a:bodyPr/>
          <a:lstStyle/>
          <a:p>
            <a:endParaRPr lang="es-ES" dirty="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1" name="20 Conector recto"/>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18 Rectángulo"/>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15 Rectángulo"/>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16 Rectángulo"/>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17 Rectángulo"/>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19 Rectángulo"/>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7 Rectángulo"/>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14 Rectángulo"/>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11 Elipse"/>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Elipse"/>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6 Marcador de número de diapositiva"/>
          <p:cNvSpPr>
            <a:spLocks noGrp="1"/>
          </p:cNvSpPr>
          <p:nvPr>
            <p:ph type="sldNum" sz="quarter" idx="12"/>
          </p:nvPr>
        </p:nvSpPr>
        <p:spPr>
          <a:xfrm>
            <a:off x="1371600" y="312738"/>
            <a:ext cx="457200" cy="441325"/>
          </a:xfrm>
        </p:spPr>
        <p:txBody>
          <a:bodyPr/>
          <a:lstStyle/>
          <a:p>
            <a:fld id="{B0AF5B92-EE18-4E56-A9C4-1DABE991B5F0}" type="slidenum">
              <a:rPr lang="es-ES" smtClean="0"/>
              <a:pPr/>
              <a:t>‹Nº›</a:t>
            </a:fld>
            <a:endParaRPr lang="es-ES"/>
          </a:p>
        </p:txBody>
      </p:sp>
      <p:sp>
        <p:nvSpPr>
          <p:cNvPr id="2" name="1 Título"/>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s-ES" smtClean="0"/>
              <a:t>Haga clic para modificar el estilo de título del patrón</a:t>
            </a:r>
            <a:endParaRPr kumimoji="0" lang="en-US"/>
          </a:p>
        </p:txBody>
      </p:sp>
      <p:sp>
        <p:nvSpPr>
          <p:cNvPr id="3" name="2 Marcador de posición de imagen"/>
          <p:cNvSpPr>
            <a:spLocks noGrp="1"/>
          </p:cNvSpPr>
          <p:nvPr>
            <p:ph type="pic" idx="1"/>
          </p:nvPr>
        </p:nvSpPr>
        <p:spPr>
          <a:xfrm>
            <a:off x="3000375" y="609600"/>
            <a:ext cx="5867400" cy="4267200"/>
          </a:xfrm>
        </p:spPr>
        <p:txBody>
          <a:bodyPr/>
          <a:lstStyle>
            <a:lvl1pPr marL="0" indent="0">
              <a:buNone/>
              <a:defRPr sz="3200"/>
            </a:lvl1pPr>
          </a:lstStyle>
          <a:p>
            <a:r>
              <a:rPr kumimoji="0" lang="es-ES" smtClean="0"/>
              <a:t>Haga clic en el icono para agregar una imagen</a:t>
            </a:r>
            <a:endParaRPr kumimoji="0" lang="en-US" dirty="0"/>
          </a:p>
        </p:txBody>
      </p:sp>
      <p:sp>
        <p:nvSpPr>
          <p:cNvPr id="4" name="3 Marcador de texto"/>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
        <p:nvSpPr>
          <p:cNvPr id="22" name="21 Rectángulo"/>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4 Marcador de fecha"/>
          <p:cNvSpPr>
            <a:spLocks noGrp="1"/>
          </p:cNvSpPr>
          <p:nvPr>
            <p:ph type="dt" sz="half" idx="10"/>
          </p:nvPr>
        </p:nvSpPr>
        <p:spPr>
          <a:xfrm>
            <a:off x="5788152" y="6404984"/>
            <a:ext cx="3044952" cy="365760"/>
          </a:xfrm>
        </p:spPr>
        <p:txBody>
          <a:bodyPr/>
          <a:lstStyle/>
          <a:p>
            <a:fld id="{A9CFFC03-20D1-4AD7-A901-0ED5FA169ADB}" type="datetime1">
              <a:rPr lang="es-ES" smtClean="0"/>
              <a:pPr/>
              <a:t>23/04/2012</a:t>
            </a:fld>
            <a:endParaRPr lang="es-ES"/>
          </a:p>
        </p:txBody>
      </p:sp>
      <p:sp>
        <p:nvSpPr>
          <p:cNvPr id="6" name="5 Marcador de pie de página"/>
          <p:cNvSpPr>
            <a:spLocks noGrp="1"/>
          </p:cNvSpPr>
          <p:nvPr>
            <p:ph type="ftr" sz="quarter" idx="11"/>
          </p:nvPr>
        </p:nvSpPr>
        <p:spPr>
          <a:xfrm>
            <a:off x="301752" y="6410848"/>
            <a:ext cx="3584448" cy="365760"/>
          </a:xfrm>
        </p:spPr>
        <p:txBody>
          <a:bodyPr/>
          <a:lstStyle/>
          <a:p>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16 Rectángulo"/>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15 Rectángulo"/>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solidFill>
                <a:srgbClr val="0070C0"/>
              </a:solidFill>
            </a:endParaRPr>
          </a:p>
        </p:txBody>
      </p:sp>
      <p:sp>
        <p:nvSpPr>
          <p:cNvPr id="18" name="17 Rectángulo"/>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18 Rectángulo"/>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8 Rectángulo"/>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13 Marcador de fecha"/>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5BD83AA5-671D-4205-B973-09174361EFF7}" type="datetime1">
              <a:rPr lang="es-ES" smtClean="0"/>
              <a:pPr/>
              <a:t>23/04/2012</a:t>
            </a:fld>
            <a:endParaRPr lang="es-ES"/>
          </a:p>
        </p:txBody>
      </p:sp>
      <p:sp>
        <p:nvSpPr>
          <p:cNvPr id="3" name="2 Marcador de pie de página"/>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s-ES" dirty="0"/>
          </a:p>
        </p:txBody>
      </p:sp>
      <p:sp>
        <p:nvSpPr>
          <p:cNvPr id="8" name="7 Rectángulo"/>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9 Conector recto"/>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11 Elipse"/>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14 Elipse"/>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solidFill>
                <a:schemeClr val="accent3">
                  <a:lumMod val="50000"/>
                </a:schemeClr>
              </a:solidFill>
            </a:endParaRPr>
          </a:p>
        </p:txBody>
      </p:sp>
      <p:sp>
        <p:nvSpPr>
          <p:cNvPr id="23" name="22 Marcador de número de diapositiva"/>
          <p:cNvSpPr>
            <a:spLocks noGrp="1"/>
          </p:cNvSpPr>
          <p:nvPr>
            <p:ph type="sldNum" sz="quarter" idx="4"/>
          </p:nvPr>
        </p:nvSpPr>
        <p:spPr>
          <a:xfrm>
            <a:off x="4343400" y="1040174"/>
            <a:ext cx="457200" cy="441325"/>
          </a:xfrm>
          <a:prstGeom prst="rect">
            <a:avLst/>
          </a:prstGeom>
        </p:spPr>
        <p:txBody>
          <a:bodyPr vert="horz" lIns="45720" rIns="45720" anchor="ctr">
            <a:noAutofit/>
          </a:bodyPr>
          <a:lstStyle>
            <a:lvl1pPr algn="ctr" eaLnBrk="1" latinLnBrk="0" hangingPunct="1">
              <a:defRPr kumimoji="0" sz="1200" b="1">
                <a:solidFill>
                  <a:schemeClr val="accent3">
                    <a:shade val="75000"/>
                  </a:schemeClr>
                </a:solidFill>
              </a:defRPr>
            </a:lvl1pPr>
          </a:lstStyle>
          <a:p>
            <a:fld id="{B0AF5B92-EE18-4E56-A9C4-1DABE991B5F0}" type="slidenum">
              <a:rPr lang="es-ES" smtClean="0"/>
              <a:pPr/>
              <a:t>‹Nº›</a:t>
            </a:fld>
            <a:endParaRPr lang="es-ES"/>
          </a:p>
        </p:txBody>
      </p:sp>
      <p:sp>
        <p:nvSpPr>
          <p:cNvPr id="22" name="21 Marcador de título"/>
          <p:cNvSpPr>
            <a:spLocks noGrp="1"/>
          </p:cNvSpPr>
          <p:nvPr>
            <p:ph type="title"/>
          </p:nvPr>
        </p:nvSpPr>
        <p:spPr>
          <a:xfrm>
            <a:off x="301752" y="228600"/>
            <a:ext cx="8534400" cy="758952"/>
          </a:xfrm>
          <a:prstGeom prst="rect">
            <a:avLst/>
          </a:prstGeom>
        </p:spPr>
        <p:txBody>
          <a:bodyPr vert="horz" anchor="b">
            <a:normAutofit/>
          </a:bodyPr>
          <a:lstStyle/>
          <a:p>
            <a:r>
              <a:rPr kumimoji="0" lang="es-ES" dirty="0" smtClean="0"/>
              <a:t>Haga clic para modificar el estilo de título del patrón</a:t>
            </a:r>
            <a:endParaRPr kumimoji="0" lang="en-US" dirty="0"/>
          </a:p>
        </p:txBody>
      </p:sp>
      <p:sp>
        <p:nvSpPr>
          <p:cNvPr id="13" name="12 Marcador de texto"/>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iming>
    <p:tnLst>
      <p:par>
        <p:cTn id="1" dur="indefinite" restart="never" nodeType="tmRoot"/>
      </p:par>
    </p:tnLst>
  </p:timing>
  <p:hf hdr="0" ftr="0" dt="0"/>
  <p:txStyles>
    <p:titleStyle>
      <a:lvl1pPr algn="ctr" rtl="0" eaLnBrk="1" latinLnBrk="0" hangingPunct="1">
        <a:spcBef>
          <a:spcPct val="0"/>
        </a:spcBef>
        <a:buNone/>
        <a:defRPr kumimoji="0" sz="3300" kern="1200">
          <a:solidFill>
            <a:schemeClr val="accent3">
              <a:lumMod val="50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Arial" pitchFamily="34" charset="0"/>
          <a:ea typeface="+mn-ea"/>
          <a:cs typeface="Arial" pitchFamily="34" charset="0"/>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Arial" pitchFamily="34" charset="0"/>
          <a:ea typeface="+mn-ea"/>
          <a:cs typeface="Arial" pitchFamily="34" charset="0"/>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Arial" pitchFamily="34" charset="0"/>
          <a:ea typeface="+mn-ea"/>
          <a:cs typeface="Arial" pitchFamily="34" charset="0"/>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Arial" pitchFamily="34" charset="0"/>
          <a:ea typeface="+mn-ea"/>
          <a:cs typeface="Arial" pitchFamily="34" charset="0"/>
        </a:defRPr>
      </a:lvl4pPr>
      <a:lvl5pPr marL="1371600" indent="-228600" algn="l" rtl="0" eaLnBrk="1" latinLnBrk="0" hangingPunct="1">
        <a:spcBef>
          <a:spcPct val="20000"/>
        </a:spcBef>
        <a:buClr>
          <a:schemeClr val="accent5"/>
        </a:buClr>
        <a:buFontTx/>
        <a:buChar char="•"/>
        <a:defRPr kumimoji="0" sz="1800" kern="1200">
          <a:solidFill>
            <a:schemeClr val="tx1"/>
          </a:solidFill>
          <a:latin typeface="Arial" pitchFamily="34" charset="0"/>
          <a:ea typeface="+mn-ea"/>
          <a:cs typeface="Arial" pitchFamily="34" charset="0"/>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8 Marcador de texto"/>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24" name="23 Marcador de fecha"/>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5BD83AA5-671D-4205-B973-09174361EFF7}" type="datetime1">
              <a:rPr lang="es-ES" smtClean="0"/>
              <a:pPr/>
              <a:t>23/04/2012</a:t>
            </a:fld>
            <a:endParaRPr lang="es-ES"/>
          </a:p>
        </p:txBody>
      </p:sp>
      <p:sp>
        <p:nvSpPr>
          <p:cNvPr id="10" name="9 Marcador de pie de página"/>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es-ES"/>
          </a:p>
        </p:txBody>
      </p:sp>
      <p:sp>
        <p:nvSpPr>
          <p:cNvPr id="22" name="21 Marcador de número de diapositiva"/>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B0AF5B92-EE18-4E56-A9C4-1DABE991B5F0}" type="slidenum">
              <a:rPr lang="es-ES" smtClean="0"/>
              <a:pPr/>
              <a:t>‹Nº›</a:t>
            </a:fld>
            <a:endParaRPr lang="es-ES"/>
          </a:p>
        </p:txBody>
      </p:sp>
      <p:sp>
        <p:nvSpPr>
          <p:cNvPr id="5" name="4 Marcador de título"/>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s-ES" smtClean="0"/>
              <a:t>Haga clic para modificar el estilo de título del patrón</a:t>
            </a:r>
            <a:endParaRPr kumimoji="0" lang="en-US"/>
          </a:p>
        </p:txBody>
      </p:sp>
    </p:spTree>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ftr="0" dt="0"/>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D83AA5-671D-4205-B973-09174361EFF7}" type="datetime1">
              <a:rPr lang="es-ES" smtClean="0"/>
              <a:pPr/>
              <a:t>23/04/2012</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AF5B92-EE18-4E56-A9C4-1DABE991B5F0}" type="slidenum">
              <a:rPr lang="es-ES" smtClean="0"/>
              <a:pPr/>
              <a:t>‹Nº›</a:t>
            </a:fld>
            <a:endParaRPr lang="es-E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6 Circular"/>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Elipse"/>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Anillo"/>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Rectángulo"/>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5" name="4 Marcador de título"/>
          <p:cNvSpPr>
            <a:spLocks noGrp="1"/>
          </p:cNvSpPr>
          <p:nvPr>
            <p:ph type="title"/>
          </p:nvPr>
        </p:nvSpPr>
        <p:spPr>
          <a:xfrm>
            <a:off x="1435608" y="274638"/>
            <a:ext cx="7498080" cy="1143000"/>
          </a:xfrm>
          <a:prstGeom prst="rect">
            <a:avLst/>
          </a:prstGeom>
        </p:spPr>
        <p:txBody>
          <a:bodyPr anchor="ctr">
            <a:normAutofit/>
          </a:bodyPr>
          <a:lstStyle/>
          <a:p>
            <a:r>
              <a:rPr kumimoji="0" lang="es-ES" smtClean="0"/>
              <a:t>Haga clic para modificar el estilo de título del patrón</a:t>
            </a:r>
            <a:endParaRPr kumimoji="0" lang="en-US"/>
          </a:p>
        </p:txBody>
      </p:sp>
      <p:sp>
        <p:nvSpPr>
          <p:cNvPr id="9" name="8 Marcador de texto"/>
          <p:cNvSpPr>
            <a:spLocks noGrp="1"/>
          </p:cNvSpPr>
          <p:nvPr>
            <p:ph type="body" idx="1"/>
          </p:nvPr>
        </p:nvSpPr>
        <p:spPr>
          <a:xfrm>
            <a:off x="1435608" y="1447800"/>
            <a:ext cx="7498080" cy="4800600"/>
          </a:xfrm>
          <a:prstGeom prst="rect">
            <a:avLst/>
          </a:prstGeom>
        </p:spPr>
        <p:txBody>
          <a:bodyPr>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24" name="23 Marcador de fecha"/>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lstStyle>
          <a:p>
            <a:fld id="{5BD83AA5-671D-4205-B973-09174361EFF7}" type="datetime1">
              <a:rPr lang="es-ES" smtClean="0"/>
              <a:pPr/>
              <a:t>23/04/2012</a:t>
            </a:fld>
            <a:endParaRPr lang="es-ES"/>
          </a:p>
        </p:txBody>
      </p:sp>
      <p:sp>
        <p:nvSpPr>
          <p:cNvPr id="10" name="9 Marcador de pie de página"/>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lstStyle>
          <a:p>
            <a:endParaRPr lang="es-ES"/>
          </a:p>
        </p:txBody>
      </p:sp>
      <p:sp>
        <p:nvSpPr>
          <p:cNvPr id="22" name="21 Marcador de número de diapositiva"/>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lstStyle>
          <a:p>
            <a:fld id="{B0AF5B92-EE18-4E56-A9C4-1DABE991B5F0}" type="slidenum">
              <a:rPr lang="es-ES" smtClean="0"/>
              <a:pPr/>
              <a:t>‹Nº›</a:t>
            </a:fld>
            <a:endParaRPr lang="es-ES"/>
          </a:p>
        </p:txBody>
      </p:sp>
      <p:sp>
        <p:nvSpPr>
          <p:cNvPr id="15" name="14 Rectángulo"/>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hf hdr="0" ftr="0" dt="0"/>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slideLayout" Target="../slideLayouts/slideLayout2.xml"/><Relationship Id="rId1" Type="http://schemas.openxmlformats.org/officeDocument/2006/relationships/themeOverride" Target="../theme/themeOverride5.xml"/></Relationships>
</file>

<file path=ppt/slides/_rels/slide1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slideLayout" Target="../slideLayouts/slideLayout2.xml"/><Relationship Id="rId1" Type="http://schemas.openxmlformats.org/officeDocument/2006/relationships/themeOverride" Target="../theme/themeOverride6.xm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slideLayout" Target="../slideLayouts/slideLayout2.xml"/><Relationship Id="rId1" Type="http://schemas.openxmlformats.org/officeDocument/2006/relationships/themeOverride" Target="../theme/themeOverride7.xml"/></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slideLayout" Target="../slideLayouts/slideLayout2.xml"/><Relationship Id="rId1" Type="http://schemas.openxmlformats.org/officeDocument/2006/relationships/themeOverride" Target="../theme/themeOverride8.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slideLayout" Target="../slideLayouts/slideLayout2.xml"/><Relationship Id="rId1" Type="http://schemas.openxmlformats.org/officeDocument/2006/relationships/themeOverride" Target="../theme/themeOverride9.xml"/></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slideLayout" Target="../slideLayouts/slideLayout2.xml"/><Relationship Id="rId1" Type="http://schemas.openxmlformats.org/officeDocument/2006/relationships/themeOverride" Target="../theme/themeOverride10.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slideLayout" Target="../slideLayouts/slideLayout2.xml"/><Relationship Id="rId1" Type="http://schemas.openxmlformats.org/officeDocument/2006/relationships/themeOverride" Target="../theme/themeOverride11.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slideLayout" Target="../slideLayouts/slideLayout2.xml"/><Relationship Id="rId1" Type="http://schemas.openxmlformats.org/officeDocument/2006/relationships/themeOverride" Target="../theme/themeOverride12.xml"/></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1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13.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slideLayout" Target="../slideLayouts/slideLayout7.xml"/><Relationship Id="rId1" Type="http://schemas.openxmlformats.org/officeDocument/2006/relationships/themeOverride" Target="../theme/themeOverride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slideLayout" Target="../slideLayouts/slideLayout2.xml"/><Relationship Id="rId1" Type="http://schemas.openxmlformats.org/officeDocument/2006/relationships/themeOverride" Target="../theme/themeOverride14.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hemeOverride" Target="../theme/themeOverride15.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hemeOverride" Target="../theme/themeOverride16.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hemeOverride" Target="../theme/themeOverride17.xml"/></Relationships>
</file>

<file path=ppt/slides/_rels/slide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5.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hemeOverride" Target="../theme/themeOverride18.xml"/></Relationships>
</file>

<file path=ppt/slides/_rels/slide3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slideLayout" Target="../slideLayouts/slideLayout2.xml"/><Relationship Id="rId1" Type="http://schemas.openxmlformats.org/officeDocument/2006/relationships/themeOverride" Target="../theme/themeOverride19.xml"/></Relationships>
</file>

<file path=ppt/slides/_rels/slide3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slideLayout" Target="../slideLayouts/slideLayout2.xml"/><Relationship Id="rId1" Type="http://schemas.openxmlformats.org/officeDocument/2006/relationships/themeOverride" Target="../theme/themeOverride20.xml"/></Relationships>
</file>

<file path=ppt/slides/_rels/slide3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slideLayout" Target="../slideLayouts/slideLayout2.xml"/><Relationship Id="rId1" Type="http://schemas.openxmlformats.org/officeDocument/2006/relationships/themeOverride" Target="../theme/themeOverride21.xml"/></Relationships>
</file>

<file path=ppt/slides/_rels/slide3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slideLayout" Target="../slideLayouts/slideLayout2.xml"/><Relationship Id="rId1" Type="http://schemas.openxmlformats.org/officeDocument/2006/relationships/themeOverride" Target="../theme/themeOverride22.xml"/></Relationships>
</file>

<file path=ppt/slides/_rels/slide3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slideLayout" Target="../slideLayouts/slideLayout2.xml"/><Relationship Id="rId1" Type="http://schemas.openxmlformats.org/officeDocument/2006/relationships/themeOverride" Target="../theme/themeOverride23.xml"/></Relationships>
</file>

<file path=ppt/slides/_rels/slide3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slideLayout" Target="../slideLayouts/slideLayout2.xml"/><Relationship Id="rId1" Type="http://schemas.openxmlformats.org/officeDocument/2006/relationships/themeOverride" Target="../theme/themeOverride24.xml"/></Relationships>
</file>

<file path=ppt/slides/_rels/slide3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4.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Layout" Target="../slideLayouts/slideLayout2.xml"/><Relationship Id="rId1" Type="http://schemas.openxmlformats.org/officeDocument/2006/relationships/themeOverride" Target="../theme/themeOverride3.xml"/></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slideLayout" Target="../slideLayouts/slideLayout2.xml"/><Relationship Id="rId1" Type="http://schemas.openxmlformats.org/officeDocument/2006/relationships/themeOverride" Target="../theme/themeOverrid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l="7730" t="2896" r="11084" b="4440"/>
          <a:stretch>
            <a:fillRect/>
          </a:stretch>
        </p:blipFill>
        <p:spPr bwMode="auto">
          <a:xfrm>
            <a:off x="214282" y="2857496"/>
            <a:ext cx="1500198" cy="2286016"/>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3" name="2 Subtítulo"/>
          <p:cNvSpPr>
            <a:spLocks noGrp="1"/>
          </p:cNvSpPr>
          <p:nvPr>
            <p:ph type="subTitle" idx="1"/>
          </p:nvPr>
        </p:nvSpPr>
        <p:spPr>
          <a:xfrm>
            <a:off x="3286116" y="5500702"/>
            <a:ext cx="5614982" cy="785810"/>
          </a:xfrm>
        </p:spPr>
        <p:txBody>
          <a:bodyPr>
            <a:normAutofit lnSpcReduction="10000"/>
          </a:bodyPr>
          <a:lstStyle/>
          <a:p>
            <a:pPr algn="r"/>
            <a:r>
              <a:rPr lang="es-ES_tradnl" sz="1400" cap="none" dirty="0" smtClean="0">
                <a:solidFill>
                  <a:srgbClr val="002060"/>
                </a:solidFill>
                <a:latin typeface="Arial" pitchFamily="34" charset="0"/>
                <a:cs typeface="Arial" pitchFamily="34" charset="0"/>
              </a:rPr>
              <a:t>Por Daniel Oscar </a:t>
            </a:r>
            <a:r>
              <a:rPr lang="es-ES_tradnl" sz="1400" cap="none" dirty="0" err="1" smtClean="0">
                <a:solidFill>
                  <a:srgbClr val="002060"/>
                </a:solidFill>
                <a:latin typeface="Arial" pitchFamily="34" charset="0"/>
                <a:cs typeface="Arial" pitchFamily="34" charset="0"/>
              </a:rPr>
              <a:t>Plenc</a:t>
            </a:r>
            <a:endParaRPr lang="es-ES" sz="1400" cap="none" dirty="0" smtClean="0">
              <a:solidFill>
                <a:srgbClr val="002060"/>
              </a:solidFill>
              <a:latin typeface="Arial" pitchFamily="34" charset="0"/>
              <a:cs typeface="Arial" pitchFamily="34" charset="0"/>
            </a:endParaRPr>
          </a:p>
          <a:p>
            <a:pPr algn="r"/>
            <a:r>
              <a:rPr lang="es-ES_tradnl" sz="1400" cap="none" dirty="0" smtClean="0">
                <a:solidFill>
                  <a:srgbClr val="002060"/>
                </a:solidFill>
                <a:latin typeface="Arial" pitchFamily="34" charset="0"/>
                <a:cs typeface="Arial" pitchFamily="34" charset="0"/>
              </a:rPr>
              <a:t>Centro de Investigación White, Argentina</a:t>
            </a:r>
            <a:endParaRPr lang="es-ES" sz="1400" cap="none" dirty="0" smtClean="0">
              <a:solidFill>
                <a:srgbClr val="002060"/>
              </a:solidFill>
              <a:latin typeface="Arial" pitchFamily="34" charset="0"/>
              <a:cs typeface="Arial" pitchFamily="34" charset="0"/>
            </a:endParaRPr>
          </a:p>
          <a:p>
            <a:pPr algn="r"/>
            <a:r>
              <a:rPr lang="es-ES_tradnl" sz="1400" cap="none" dirty="0" smtClean="0">
                <a:solidFill>
                  <a:srgbClr val="002060"/>
                </a:solidFill>
                <a:latin typeface="Arial" pitchFamily="34" charset="0"/>
                <a:cs typeface="Arial" pitchFamily="34" charset="0"/>
              </a:rPr>
              <a:t>Noviembre 2011</a:t>
            </a:r>
            <a:endParaRPr lang="es-ES" sz="1400" cap="none" dirty="0">
              <a:solidFill>
                <a:srgbClr val="002060"/>
              </a:solidFill>
              <a:latin typeface="Arial" pitchFamily="34" charset="0"/>
              <a:cs typeface="Arial" pitchFamily="34" charset="0"/>
            </a:endParaRPr>
          </a:p>
        </p:txBody>
      </p:sp>
      <p:sp>
        <p:nvSpPr>
          <p:cNvPr id="2" name="1 Título"/>
          <p:cNvSpPr>
            <a:spLocks noGrp="1"/>
          </p:cNvSpPr>
          <p:nvPr>
            <p:ph type="ctrTitle"/>
          </p:nvPr>
        </p:nvSpPr>
        <p:spPr/>
        <p:txBody>
          <a:bodyPr anchor="ctr">
            <a:normAutofit/>
          </a:bodyPr>
          <a:lstStyle/>
          <a:p>
            <a:r>
              <a:rPr lang="es-ES" sz="3600" b="1" i="1" dirty="0" smtClean="0">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rPr>
              <a:t>EL CONFLICTO DE LOS SIGLOS</a:t>
            </a:r>
            <a:br>
              <a:rPr lang="es-ES" sz="3600" b="1" i="1" dirty="0" smtClean="0">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rPr>
            </a:br>
            <a:r>
              <a:rPr lang="es-ES" sz="3200" b="1" dirty="0" smtClean="0">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rPr>
              <a:t>SU HISTORIA E IMPORTANCIA</a:t>
            </a:r>
            <a:endParaRPr lang="es-ES" sz="3600" b="1" dirty="0">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endParaRPr>
          </a:p>
        </p:txBody>
      </p:sp>
      <p:sp>
        <p:nvSpPr>
          <p:cNvPr id="4" name="3 Marcador de número de diapositiva"/>
          <p:cNvSpPr>
            <a:spLocks noGrp="1"/>
          </p:cNvSpPr>
          <p:nvPr>
            <p:ph type="sldNum" sz="quarter" idx="12"/>
          </p:nvPr>
        </p:nvSpPr>
        <p:spPr/>
        <p:txBody>
          <a:bodyPr/>
          <a:lstStyle/>
          <a:p>
            <a:fld id="{B0AF5B92-EE18-4E56-A9C4-1DABE991B5F0}" type="slidenum">
              <a:rPr lang="es-ES" smtClean="0"/>
              <a:pPr/>
              <a:t>1</a:t>
            </a:fld>
            <a:endParaRPr lang="es-ES"/>
          </a:p>
        </p:txBody>
      </p:sp>
      <p:pic>
        <p:nvPicPr>
          <p:cNvPr id="38913" name="Picture 1"/>
          <p:cNvPicPr>
            <a:picLocks noChangeAspect="1" noChangeArrowheads="1"/>
          </p:cNvPicPr>
          <p:nvPr/>
        </p:nvPicPr>
        <p:blipFill>
          <a:blip r:embed="rId3" cstate="print"/>
          <a:srcRect/>
          <a:stretch>
            <a:fillRect/>
          </a:stretch>
        </p:blipFill>
        <p:spPr bwMode="auto">
          <a:xfrm>
            <a:off x="1285852" y="2928934"/>
            <a:ext cx="1857388" cy="2253909"/>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38917" name="Picture 5"/>
          <p:cNvPicPr>
            <a:picLocks noChangeAspect="1" noChangeArrowheads="1"/>
          </p:cNvPicPr>
          <p:nvPr/>
        </p:nvPicPr>
        <p:blipFill>
          <a:blip r:embed="rId4" cstate="print"/>
          <a:srcRect r="7407" b="3124"/>
          <a:stretch>
            <a:fillRect/>
          </a:stretch>
        </p:blipFill>
        <p:spPr bwMode="auto">
          <a:xfrm>
            <a:off x="2857488" y="3000372"/>
            <a:ext cx="1428760" cy="2214578"/>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38920" name="Picture 8"/>
          <p:cNvPicPr>
            <a:picLocks noChangeAspect="1" noChangeArrowheads="1"/>
          </p:cNvPicPr>
          <p:nvPr/>
        </p:nvPicPr>
        <p:blipFill>
          <a:blip r:embed="rId5" cstate="print"/>
          <a:srcRect/>
          <a:stretch>
            <a:fillRect/>
          </a:stretch>
        </p:blipFill>
        <p:spPr bwMode="auto">
          <a:xfrm>
            <a:off x="3786182" y="3000372"/>
            <a:ext cx="1687939" cy="2262186"/>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38919" name="Picture 7"/>
          <p:cNvPicPr>
            <a:picLocks noChangeAspect="1" noChangeArrowheads="1"/>
          </p:cNvPicPr>
          <p:nvPr/>
        </p:nvPicPr>
        <p:blipFill>
          <a:blip r:embed="rId6" cstate="print"/>
          <a:srcRect/>
          <a:stretch>
            <a:fillRect/>
          </a:stretch>
        </p:blipFill>
        <p:spPr bwMode="auto">
          <a:xfrm>
            <a:off x="5143504" y="3000372"/>
            <a:ext cx="1596270" cy="2286016"/>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1030" name="Picture 6"/>
          <p:cNvPicPr>
            <a:picLocks noChangeAspect="1" noChangeArrowheads="1"/>
          </p:cNvPicPr>
          <p:nvPr/>
        </p:nvPicPr>
        <p:blipFill>
          <a:blip r:embed="rId7" cstate="print"/>
          <a:srcRect l="26786" r="27678" b="4166"/>
          <a:stretch>
            <a:fillRect/>
          </a:stretch>
        </p:blipFill>
        <p:spPr bwMode="auto">
          <a:xfrm>
            <a:off x="6184014" y="3286124"/>
            <a:ext cx="1531258" cy="2071702"/>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1027" name="Picture 3"/>
          <p:cNvPicPr>
            <a:picLocks noChangeAspect="1" noChangeArrowheads="1"/>
          </p:cNvPicPr>
          <p:nvPr/>
        </p:nvPicPr>
        <p:blipFill>
          <a:blip r:embed="rId8" cstate="print"/>
          <a:srcRect l="26667" t="6667" r="26666" b="16666"/>
          <a:stretch>
            <a:fillRect/>
          </a:stretch>
        </p:blipFill>
        <p:spPr bwMode="auto">
          <a:xfrm>
            <a:off x="7358082" y="2658490"/>
            <a:ext cx="1643074" cy="2699336"/>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r>
              <a:rPr lang="es-ES_tradnl" dirty="0" smtClean="0"/>
              <a:t>Contenido de </a:t>
            </a:r>
            <a:r>
              <a:rPr lang="en-US" i="1" dirty="0" smtClean="0"/>
              <a:t>Spirit of Prophecy</a:t>
            </a:r>
            <a:r>
              <a:rPr lang="en-US" dirty="0" smtClean="0"/>
              <a:t> </a:t>
            </a:r>
            <a:endParaRPr lang="en-US" dirty="0"/>
          </a:p>
        </p:txBody>
      </p:sp>
      <p:sp>
        <p:nvSpPr>
          <p:cNvPr id="2" name="1 Marcador de contenido"/>
          <p:cNvSpPr>
            <a:spLocks noGrp="1"/>
          </p:cNvSpPr>
          <p:nvPr>
            <p:ph sz="quarter" idx="1"/>
          </p:nvPr>
        </p:nvSpPr>
        <p:spPr>
          <a:xfrm>
            <a:off x="214282" y="1664710"/>
            <a:ext cx="8643998" cy="4500594"/>
          </a:xfrm>
        </p:spPr>
        <p:txBody>
          <a:bodyPr>
            <a:normAutofit/>
          </a:bodyPr>
          <a:lstStyle/>
          <a:p>
            <a:r>
              <a:rPr lang="es-ES_tradnl" sz="2800" dirty="0" smtClean="0"/>
              <a:t>Vol. 1 de </a:t>
            </a:r>
            <a:r>
              <a:rPr lang="en-US" sz="2800" i="1" dirty="0" smtClean="0"/>
              <a:t>Spirit of Prophecy</a:t>
            </a:r>
            <a:r>
              <a:rPr lang="en-US" sz="2800" dirty="0" smtClean="0"/>
              <a:t> </a:t>
            </a:r>
            <a:r>
              <a:rPr lang="es-ES_tradnl" sz="2800" dirty="0" smtClean="0"/>
              <a:t>(1870) </a:t>
            </a:r>
          </a:p>
          <a:p>
            <a:pPr lvl="1"/>
            <a:r>
              <a:rPr lang="es-ES_tradnl" sz="2400" dirty="0" smtClean="0"/>
              <a:t>Abarca desde la caída de Lucifer y la creación hasta el tiempo de Salomón. </a:t>
            </a:r>
          </a:p>
          <a:p>
            <a:pPr lvl="1"/>
            <a:r>
              <a:rPr lang="es-ES_tradnl" sz="2400" dirty="0" smtClean="0"/>
              <a:t>Fue ampliado más tarde en el libro </a:t>
            </a:r>
            <a:r>
              <a:rPr lang="es-ES_tradnl" sz="2400" i="1" dirty="0" smtClean="0"/>
              <a:t>Patriarcas y profetas</a:t>
            </a:r>
            <a:r>
              <a:rPr lang="es-ES_tradnl" sz="2400" dirty="0" smtClean="0"/>
              <a:t> (1890).</a:t>
            </a:r>
            <a:endParaRPr lang="es-ES" sz="2400" dirty="0" smtClean="0"/>
          </a:p>
          <a:p>
            <a:r>
              <a:rPr lang="es-ES_tradnl" sz="2800" dirty="0" smtClean="0"/>
              <a:t>Vol. 2 (1877) contiene: </a:t>
            </a:r>
          </a:p>
          <a:p>
            <a:pPr lvl="1"/>
            <a:r>
              <a:rPr lang="es-ES_tradnl" sz="2400" dirty="0" smtClean="0"/>
              <a:t>La vida de Cristo desde su nacimiento hasta la semana de la pasión. </a:t>
            </a:r>
          </a:p>
          <a:p>
            <a:pPr lvl="1"/>
            <a:r>
              <a:rPr lang="es-ES_tradnl" sz="2400" dirty="0" smtClean="0"/>
              <a:t>Fue ampliado más tarde en el libro </a:t>
            </a:r>
            <a:r>
              <a:rPr lang="es-ES_tradnl" sz="2400" i="1" dirty="0" smtClean="0"/>
              <a:t>El Deseado de todas las gentes</a:t>
            </a:r>
            <a:r>
              <a:rPr lang="es-ES_tradnl" sz="2400" dirty="0" smtClean="0"/>
              <a:t> (1898).</a:t>
            </a:r>
            <a:endParaRPr lang="es-ES" sz="2400" dirty="0" smtClean="0"/>
          </a:p>
          <a:p>
            <a:pPr>
              <a:buNone/>
            </a:pPr>
            <a:endParaRPr lang="es-ES" sz="2800" dirty="0" smtClean="0"/>
          </a:p>
        </p:txBody>
      </p:sp>
      <p:sp>
        <p:nvSpPr>
          <p:cNvPr id="4" name="3 Marcador de número de diapositiva"/>
          <p:cNvSpPr>
            <a:spLocks noGrp="1"/>
          </p:cNvSpPr>
          <p:nvPr>
            <p:ph type="sldNum" sz="quarter" idx="12"/>
          </p:nvPr>
        </p:nvSpPr>
        <p:spPr/>
        <p:txBody>
          <a:bodyPr/>
          <a:lstStyle/>
          <a:p>
            <a:fld id="{B0AF5B92-EE18-4E56-A9C4-1DABE991B5F0}" type="slidenum">
              <a:rPr lang="es-ES" smtClean="0"/>
              <a:pPr/>
              <a:t>10</a:t>
            </a:fld>
            <a:endParaRPr lang="es-ES"/>
          </a:p>
        </p:txBody>
      </p:sp>
      <p:pic>
        <p:nvPicPr>
          <p:cNvPr id="5" name="4 Imagen" descr="1_Fondo_antiguo.jpg"/>
          <p:cNvPicPr>
            <a:picLocks noChangeAspect="1"/>
          </p:cNvPicPr>
          <p:nvPr/>
        </p:nvPicPr>
        <p:blipFill>
          <a:blip r:embed="rId3" cstate="print"/>
          <a:srcRect l="33125" t="29607" r="16250" b="14312"/>
          <a:stretch>
            <a:fillRect/>
          </a:stretch>
        </p:blipFill>
        <p:spPr>
          <a:xfrm>
            <a:off x="7643866" y="142852"/>
            <a:ext cx="1357290" cy="124418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up)">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up)">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up)">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wipe(up)">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wipe(up)">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wipe(up)">
                                      <p:cBhvr>
                                        <p:cTn id="32"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bldLvl="2"/>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r>
              <a:rPr lang="es-ES_tradnl" dirty="0" smtClean="0"/>
              <a:t>Contenido de </a:t>
            </a:r>
            <a:r>
              <a:rPr lang="en-US" i="1" dirty="0" smtClean="0"/>
              <a:t>Spirit of Prophecy</a:t>
            </a:r>
            <a:r>
              <a:rPr lang="en-US" dirty="0" smtClean="0"/>
              <a:t> </a:t>
            </a:r>
            <a:endParaRPr lang="en-US" dirty="0"/>
          </a:p>
        </p:txBody>
      </p:sp>
      <p:sp>
        <p:nvSpPr>
          <p:cNvPr id="2" name="1 Marcador de contenido"/>
          <p:cNvSpPr>
            <a:spLocks noGrp="1"/>
          </p:cNvSpPr>
          <p:nvPr>
            <p:ph sz="quarter" idx="1"/>
          </p:nvPr>
        </p:nvSpPr>
        <p:spPr>
          <a:xfrm>
            <a:off x="285720" y="1500174"/>
            <a:ext cx="8715436" cy="4786346"/>
          </a:xfrm>
        </p:spPr>
        <p:txBody>
          <a:bodyPr>
            <a:normAutofit/>
          </a:bodyPr>
          <a:lstStyle/>
          <a:p>
            <a:r>
              <a:rPr lang="es-ES_tradnl" dirty="0" smtClean="0"/>
              <a:t>Vol. 3 (1878) </a:t>
            </a:r>
          </a:p>
          <a:p>
            <a:pPr lvl="1"/>
            <a:r>
              <a:rPr lang="es-ES_tradnl" dirty="0" smtClean="0"/>
              <a:t>Describe la semana de la pasión hasta la ascensión de Cristo, e incluye la historia de la iglesia apostólica descrita en Hechos 1-17.  </a:t>
            </a:r>
          </a:p>
          <a:p>
            <a:pPr lvl="1"/>
            <a:r>
              <a:rPr lang="es-ES_tradnl" dirty="0" smtClean="0"/>
              <a:t>Más tarde fue ampliado en los libros </a:t>
            </a:r>
            <a:r>
              <a:rPr lang="es-ES_tradnl" i="1" dirty="0" smtClean="0"/>
              <a:t>El Deseado de todas las gentes</a:t>
            </a:r>
            <a:r>
              <a:rPr lang="es-ES_tradnl" dirty="0" smtClean="0"/>
              <a:t> y </a:t>
            </a:r>
            <a:r>
              <a:rPr lang="es-ES_tradnl" i="1" dirty="0" smtClean="0"/>
              <a:t>Los hechos de los apóstoles</a:t>
            </a:r>
            <a:r>
              <a:rPr lang="es-ES_tradnl" dirty="0" smtClean="0"/>
              <a:t> (1911).</a:t>
            </a:r>
            <a:endParaRPr lang="es-ES" dirty="0" smtClean="0"/>
          </a:p>
          <a:p>
            <a:r>
              <a:rPr lang="es-ES_tradnl" dirty="0" smtClean="0"/>
              <a:t>Vol. 4 (1884) </a:t>
            </a:r>
          </a:p>
          <a:p>
            <a:pPr lvl="1"/>
            <a:r>
              <a:rPr lang="es-ES_tradnl" dirty="0" smtClean="0"/>
              <a:t>Narra los puntos principales de la gran controversia entre Cristo y Satanás desde la destrucción de Jerusalén hasta el fin de los tiempos.  </a:t>
            </a:r>
          </a:p>
          <a:p>
            <a:pPr lvl="1"/>
            <a:r>
              <a:rPr lang="es-ES_tradnl" dirty="0" smtClean="0"/>
              <a:t>El libro fue ampliado más tarde como </a:t>
            </a:r>
            <a:r>
              <a:rPr lang="es-ES_tradnl" i="1" dirty="0" smtClean="0"/>
              <a:t>El conflicto de los siglos</a:t>
            </a:r>
            <a:r>
              <a:rPr lang="es-ES_tradnl" dirty="0" smtClean="0"/>
              <a:t> (1888).</a:t>
            </a:r>
            <a:endParaRPr lang="es-ES" dirty="0"/>
          </a:p>
        </p:txBody>
      </p:sp>
      <p:sp>
        <p:nvSpPr>
          <p:cNvPr id="4" name="3 Marcador de número de diapositiva"/>
          <p:cNvSpPr>
            <a:spLocks noGrp="1"/>
          </p:cNvSpPr>
          <p:nvPr>
            <p:ph type="sldNum" sz="quarter" idx="12"/>
          </p:nvPr>
        </p:nvSpPr>
        <p:spPr/>
        <p:txBody>
          <a:bodyPr/>
          <a:lstStyle/>
          <a:p>
            <a:fld id="{B0AF5B92-EE18-4E56-A9C4-1DABE991B5F0}" type="slidenum">
              <a:rPr lang="es-ES" smtClean="0"/>
              <a:pPr/>
              <a:t>11</a:t>
            </a:fld>
            <a:endParaRPr lang="es-ES"/>
          </a:p>
        </p:txBody>
      </p:sp>
      <p:pic>
        <p:nvPicPr>
          <p:cNvPr id="5" name="4 Imagen" descr="1_Fondo_antiguo.jpg"/>
          <p:cNvPicPr>
            <a:picLocks noChangeAspect="1"/>
          </p:cNvPicPr>
          <p:nvPr/>
        </p:nvPicPr>
        <p:blipFill>
          <a:blip r:embed="rId3" cstate="print"/>
          <a:srcRect l="33125" t="29607" r="16250" b="14312"/>
          <a:stretch>
            <a:fillRect/>
          </a:stretch>
        </p:blipFill>
        <p:spPr>
          <a:xfrm>
            <a:off x="7643866" y="142852"/>
            <a:ext cx="1357290" cy="124418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up)">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up)">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up)">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wipe(up)">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wipe(up)">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wipe(up)">
                                      <p:cBhvr>
                                        <p:cTn id="32"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bldLvl="2"/>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normAutofit/>
          </a:bodyPr>
          <a:lstStyle/>
          <a:p>
            <a:pPr algn="r"/>
            <a:r>
              <a:rPr lang="es-ES_tradnl" dirty="0" smtClean="0"/>
              <a:t>Antecesor de </a:t>
            </a:r>
            <a:r>
              <a:rPr lang="es-ES_tradnl" i="1" dirty="0" smtClean="0"/>
              <a:t>El conflicto de los siglos</a:t>
            </a:r>
            <a:endParaRPr lang="es-ES" dirty="0"/>
          </a:p>
        </p:txBody>
      </p:sp>
      <p:sp>
        <p:nvSpPr>
          <p:cNvPr id="2" name="1 Marcador de contenido"/>
          <p:cNvSpPr>
            <a:spLocks noGrp="1"/>
          </p:cNvSpPr>
          <p:nvPr>
            <p:ph sz="quarter" idx="1"/>
          </p:nvPr>
        </p:nvSpPr>
        <p:spPr>
          <a:xfrm>
            <a:off x="500034" y="1879594"/>
            <a:ext cx="8143932" cy="4357718"/>
          </a:xfrm>
        </p:spPr>
        <p:txBody>
          <a:bodyPr>
            <a:normAutofit/>
          </a:bodyPr>
          <a:lstStyle/>
          <a:p>
            <a:r>
              <a:rPr lang="es-ES_tradnl" dirty="0" smtClean="0"/>
              <a:t>El tomo 4 de </a:t>
            </a:r>
            <a:r>
              <a:rPr lang="en-US" i="1" dirty="0" smtClean="0"/>
              <a:t>Spirit of Prophecy</a:t>
            </a:r>
            <a:r>
              <a:rPr lang="es-ES_tradnl" dirty="0" smtClean="0"/>
              <a:t>, que sería luego </a:t>
            </a:r>
            <a:r>
              <a:rPr lang="es-ES_tradnl" i="1" dirty="0" smtClean="0"/>
              <a:t>El conflicto de los siglos</a:t>
            </a:r>
            <a:r>
              <a:rPr lang="es-ES_tradnl" dirty="0" smtClean="0"/>
              <a:t>, fue publicado inicialmente en 1884. </a:t>
            </a:r>
          </a:p>
          <a:p>
            <a:r>
              <a:rPr lang="es-ES_tradnl" dirty="0" smtClean="0"/>
              <a:t>Tuvo buena aceptación incluso entre lectores no adventistas. Tanto la </a:t>
            </a:r>
            <a:r>
              <a:rPr lang="en-US" dirty="0" smtClean="0"/>
              <a:t>Pacific Press </a:t>
            </a:r>
            <a:r>
              <a:rPr lang="es-ES_tradnl" dirty="0" smtClean="0"/>
              <a:t>como la </a:t>
            </a:r>
            <a:r>
              <a:rPr lang="en-US" dirty="0" smtClean="0"/>
              <a:t>Review and Herald </a:t>
            </a:r>
            <a:r>
              <a:rPr lang="es-ES_tradnl" dirty="0" smtClean="0"/>
              <a:t>publicaron </a:t>
            </a:r>
            <a:r>
              <a:rPr lang="es-ES_tradnl" b="1" dirty="0" smtClean="0"/>
              <a:t>5.000 copias</a:t>
            </a:r>
            <a:r>
              <a:rPr lang="es-ES_tradnl" dirty="0" smtClean="0"/>
              <a:t>. </a:t>
            </a:r>
          </a:p>
          <a:p>
            <a:r>
              <a:rPr lang="es-ES_tradnl" dirty="0" smtClean="0"/>
              <a:t>En </a:t>
            </a:r>
            <a:r>
              <a:rPr lang="es-ES_tradnl" sz="2800" b="1" dirty="0" smtClean="0"/>
              <a:t>tres años </a:t>
            </a:r>
            <a:r>
              <a:rPr lang="es-ES_tradnl" dirty="0" smtClean="0"/>
              <a:t>se distribuyeron </a:t>
            </a:r>
            <a:r>
              <a:rPr lang="es-ES_tradnl" b="1" dirty="0" smtClean="0"/>
              <a:t>50.000 ejemplares </a:t>
            </a:r>
            <a:r>
              <a:rPr lang="es-ES_tradnl" dirty="0" smtClean="0"/>
              <a:t>y se convirtió en el </a:t>
            </a:r>
            <a:r>
              <a:rPr lang="es-ES_tradnl" sz="2800" b="1" dirty="0" smtClean="0"/>
              <a:t>primer libro </a:t>
            </a:r>
            <a:r>
              <a:rPr lang="es-ES_tradnl" dirty="0" smtClean="0"/>
              <a:t>de Elena G. de White vendido por medio de los colportores.</a:t>
            </a:r>
            <a:endParaRPr lang="es-ES" dirty="0" smtClean="0"/>
          </a:p>
          <a:p>
            <a:endParaRPr lang="es-ES" dirty="0"/>
          </a:p>
        </p:txBody>
      </p:sp>
      <p:sp>
        <p:nvSpPr>
          <p:cNvPr id="4" name="3 Marcador de número de diapositiva"/>
          <p:cNvSpPr>
            <a:spLocks noGrp="1"/>
          </p:cNvSpPr>
          <p:nvPr>
            <p:ph type="sldNum" sz="quarter" idx="12"/>
          </p:nvPr>
        </p:nvSpPr>
        <p:spPr/>
        <p:txBody>
          <a:bodyPr/>
          <a:lstStyle/>
          <a:p>
            <a:fld id="{B0AF5B92-EE18-4E56-A9C4-1DABE991B5F0}" type="slidenum">
              <a:rPr lang="es-ES" smtClean="0"/>
              <a:pPr/>
              <a:t>12</a:t>
            </a:fld>
            <a:endParaRPr lang="es-ES"/>
          </a:p>
        </p:txBody>
      </p:sp>
      <p:pic>
        <p:nvPicPr>
          <p:cNvPr id="5" name="Picture 8"/>
          <p:cNvPicPr>
            <a:picLocks noChangeAspect="1" noChangeArrowheads="1"/>
          </p:cNvPicPr>
          <p:nvPr/>
        </p:nvPicPr>
        <p:blipFill>
          <a:blip r:embed="rId3" cstate="print"/>
          <a:srcRect l="20000" t="3333" r="18333" b="5000"/>
          <a:stretch>
            <a:fillRect/>
          </a:stretch>
        </p:blipFill>
        <p:spPr bwMode="auto">
          <a:xfrm>
            <a:off x="142844" y="-24"/>
            <a:ext cx="1123525" cy="1670105"/>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up)">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up)">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up)">
                                      <p:cBhvr>
                                        <p:cTn id="1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r>
              <a:rPr lang="es-ES_tradnl" dirty="0" smtClean="0"/>
              <a:t>1888 – </a:t>
            </a:r>
            <a:r>
              <a:rPr lang="es-ES_tradnl" i="1" dirty="0" smtClean="0"/>
              <a:t>El conflicto de los siglos</a:t>
            </a:r>
            <a:endParaRPr lang="es-ES" dirty="0"/>
          </a:p>
        </p:txBody>
      </p:sp>
      <p:sp>
        <p:nvSpPr>
          <p:cNvPr id="2" name="1 Marcador de contenido"/>
          <p:cNvSpPr>
            <a:spLocks noGrp="1"/>
          </p:cNvSpPr>
          <p:nvPr>
            <p:ph sz="quarter" idx="1"/>
          </p:nvPr>
        </p:nvSpPr>
        <p:spPr>
          <a:xfrm>
            <a:off x="2786050" y="1524684"/>
            <a:ext cx="6019622" cy="5000660"/>
          </a:xfrm>
        </p:spPr>
        <p:txBody>
          <a:bodyPr>
            <a:normAutofit/>
          </a:bodyPr>
          <a:lstStyle/>
          <a:p>
            <a:r>
              <a:rPr lang="es-ES_tradnl" sz="2800" dirty="0" smtClean="0"/>
              <a:t>Entonces la obra fue corregida y ampliada en la edición de 1888, titulada </a:t>
            </a:r>
            <a:r>
              <a:rPr lang="es-ES_tradnl" sz="2800" i="1" dirty="0" smtClean="0"/>
              <a:t>El conflicto de los siglos</a:t>
            </a:r>
            <a:r>
              <a:rPr lang="es-ES_tradnl" sz="2800" dirty="0" smtClean="0"/>
              <a:t>, </a:t>
            </a:r>
          </a:p>
          <a:p>
            <a:pPr lvl="1"/>
            <a:r>
              <a:rPr lang="es-ES_tradnl" sz="2400" dirty="0" smtClean="0"/>
              <a:t>con páginas más grandes, </a:t>
            </a:r>
          </a:p>
          <a:p>
            <a:pPr lvl="1"/>
            <a:r>
              <a:rPr lang="es-ES_tradnl" sz="2400" dirty="0" smtClean="0"/>
              <a:t>mayor número de ilustraciones </a:t>
            </a:r>
          </a:p>
          <a:p>
            <a:pPr lvl="1"/>
            <a:r>
              <a:rPr lang="es-ES_tradnl" sz="2400" dirty="0" smtClean="0"/>
              <a:t>y cinco capítulos adicionales, respecto de la de 1884. </a:t>
            </a:r>
          </a:p>
          <a:p>
            <a:pPr lvl="1"/>
            <a:r>
              <a:rPr lang="es-ES_tradnl" sz="2400" dirty="0" smtClean="0"/>
              <a:t>La autora adaptó la terminología y los contenidos para los lectores no adventistas, a fin de eliminar posibles malos entendidos.</a:t>
            </a:r>
            <a:endParaRPr lang="es-ES" sz="2400" dirty="0" smtClean="0"/>
          </a:p>
          <a:p>
            <a:endParaRPr lang="es-ES" sz="2800" dirty="0"/>
          </a:p>
        </p:txBody>
      </p:sp>
      <p:sp>
        <p:nvSpPr>
          <p:cNvPr id="4" name="3 Marcador de número de diapositiva"/>
          <p:cNvSpPr>
            <a:spLocks noGrp="1"/>
          </p:cNvSpPr>
          <p:nvPr>
            <p:ph type="sldNum" sz="quarter" idx="12"/>
          </p:nvPr>
        </p:nvSpPr>
        <p:spPr/>
        <p:txBody>
          <a:bodyPr/>
          <a:lstStyle/>
          <a:p>
            <a:fld id="{B0AF5B92-EE18-4E56-A9C4-1DABE991B5F0}" type="slidenum">
              <a:rPr lang="es-ES" smtClean="0"/>
              <a:pPr/>
              <a:t>13</a:t>
            </a:fld>
            <a:endParaRPr lang="es-ES"/>
          </a:p>
        </p:txBody>
      </p:sp>
      <p:pic>
        <p:nvPicPr>
          <p:cNvPr id="5122" name="Picture 2"/>
          <p:cNvPicPr>
            <a:picLocks noChangeAspect="1" noChangeArrowheads="1"/>
          </p:cNvPicPr>
          <p:nvPr/>
        </p:nvPicPr>
        <p:blipFill>
          <a:blip r:embed="rId3" cstate="print"/>
          <a:srcRect/>
          <a:stretch>
            <a:fillRect/>
          </a:stretch>
        </p:blipFill>
        <p:spPr bwMode="auto">
          <a:xfrm>
            <a:off x="142844" y="1785926"/>
            <a:ext cx="2757247" cy="4143404"/>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up)">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up)">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up)">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wipe(up)">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wipe(up)">
                                      <p:cBhvr>
                                        <p:cTn id="2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bldLvl="2"/>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r>
              <a:rPr lang="es-ES_tradnl" dirty="0" smtClean="0"/>
              <a:t>Arreglos</a:t>
            </a:r>
            <a:endParaRPr lang="es-ES" dirty="0"/>
          </a:p>
        </p:txBody>
      </p:sp>
      <p:sp>
        <p:nvSpPr>
          <p:cNvPr id="2" name="1 Marcador de contenido"/>
          <p:cNvSpPr>
            <a:spLocks noGrp="1"/>
          </p:cNvSpPr>
          <p:nvPr>
            <p:ph sz="quarter" idx="1"/>
          </p:nvPr>
        </p:nvSpPr>
        <p:spPr>
          <a:xfrm>
            <a:off x="301752" y="1669924"/>
            <a:ext cx="8503920" cy="4759472"/>
          </a:xfrm>
        </p:spPr>
        <p:txBody>
          <a:bodyPr>
            <a:normAutofit lnSpcReduction="10000"/>
          </a:bodyPr>
          <a:lstStyle/>
          <a:p>
            <a:r>
              <a:rPr lang="es-ES_tradnl" sz="2600" dirty="0" smtClean="0"/>
              <a:t>Algunas páginas de </a:t>
            </a:r>
            <a:r>
              <a:rPr lang="en-US" sz="2600" i="1" dirty="0" smtClean="0"/>
              <a:t>Spirit of Prophecy</a:t>
            </a:r>
            <a:r>
              <a:rPr lang="es-ES_tradnl" sz="2600" dirty="0" smtClean="0"/>
              <a:t>, tomo 4 de 1884, no aparecieron en las ediciones de </a:t>
            </a:r>
            <a:r>
              <a:rPr lang="es-ES_tradnl" sz="2600" i="1" dirty="0" smtClean="0"/>
              <a:t>El conflicto de los siglos</a:t>
            </a:r>
            <a:r>
              <a:rPr lang="es-ES_tradnl" sz="2600" dirty="0" smtClean="0"/>
              <a:t>, de 1888 y 1911 (Esas páginas se encuentran en </a:t>
            </a:r>
            <a:r>
              <a:rPr lang="es-ES_tradnl" sz="2600" i="1" dirty="0" smtClean="0"/>
              <a:t>Testimonios para los ministros</a:t>
            </a:r>
            <a:r>
              <a:rPr lang="es-ES_tradnl" sz="2600" dirty="0" smtClean="0"/>
              <a:t>, páginas 472-475). </a:t>
            </a:r>
          </a:p>
          <a:p>
            <a:r>
              <a:rPr lang="es-ES_tradnl" sz="2600" dirty="0" smtClean="0"/>
              <a:t>Se excluyeron algunas referencias a otras iglesias, y expresiones tales como “Yo vi” o “Me fue mostrado”. </a:t>
            </a:r>
          </a:p>
          <a:p>
            <a:r>
              <a:rPr lang="es-ES_tradnl" sz="2600" dirty="0" smtClean="0"/>
              <a:t>Dijo la autora: “Las verdades esenciales deben ser presentadas claramente; pero hasta donde sea posible deben ser dichas con lenguaje que gane, más bien que con lenguaje ofensivo” (Véase: White, </a:t>
            </a:r>
            <a:r>
              <a:rPr lang="es-ES_tradnl" sz="2600" i="1" dirty="0" smtClean="0"/>
              <a:t>Mensajes selectos</a:t>
            </a:r>
            <a:r>
              <a:rPr lang="es-ES_tradnl" sz="2600" dirty="0" smtClean="0"/>
              <a:t>, 3:505-507).</a:t>
            </a:r>
            <a:endParaRPr lang="es-ES" sz="2600" dirty="0" smtClean="0"/>
          </a:p>
          <a:p>
            <a:endParaRPr lang="es-ES" dirty="0"/>
          </a:p>
        </p:txBody>
      </p:sp>
      <p:sp>
        <p:nvSpPr>
          <p:cNvPr id="4" name="3 Marcador de número de diapositiva"/>
          <p:cNvSpPr>
            <a:spLocks noGrp="1"/>
          </p:cNvSpPr>
          <p:nvPr>
            <p:ph type="sldNum" sz="quarter" idx="12"/>
          </p:nvPr>
        </p:nvSpPr>
        <p:spPr/>
        <p:txBody>
          <a:bodyPr/>
          <a:lstStyle/>
          <a:p>
            <a:fld id="{B0AF5B92-EE18-4E56-A9C4-1DABE991B5F0}" type="slidenum">
              <a:rPr lang="es-ES" smtClean="0"/>
              <a:pPr/>
              <a:t>14</a:t>
            </a:fld>
            <a:endParaRPr lang="es-ES"/>
          </a:p>
        </p:txBody>
      </p:sp>
      <p:pic>
        <p:nvPicPr>
          <p:cNvPr id="5" name="Picture 2"/>
          <p:cNvPicPr>
            <a:picLocks noChangeAspect="1" noChangeArrowheads="1"/>
          </p:cNvPicPr>
          <p:nvPr/>
        </p:nvPicPr>
        <p:blipFill>
          <a:blip r:embed="rId3" cstate="print"/>
          <a:srcRect/>
          <a:stretch>
            <a:fillRect/>
          </a:stretch>
        </p:blipFill>
        <p:spPr bwMode="auto">
          <a:xfrm>
            <a:off x="49601" y="71438"/>
            <a:ext cx="1093375" cy="164305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up)">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up)">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up)">
                                      <p:cBhvr>
                                        <p:cTn id="1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r>
              <a:rPr lang="es-ES_tradnl" dirty="0" smtClean="0"/>
              <a:t>Ampliaciones </a:t>
            </a:r>
            <a:endParaRPr lang="es-ES" dirty="0"/>
          </a:p>
        </p:txBody>
      </p:sp>
      <p:sp>
        <p:nvSpPr>
          <p:cNvPr id="2" name="1 Marcador de contenido"/>
          <p:cNvSpPr>
            <a:spLocks noGrp="1"/>
          </p:cNvSpPr>
          <p:nvPr>
            <p:ph sz="quarter" idx="1"/>
          </p:nvPr>
        </p:nvSpPr>
        <p:spPr>
          <a:xfrm>
            <a:off x="642910" y="2288842"/>
            <a:ext cx="8162762" cy="3228390"/>
          </a:xfrm>
        </p:spPr>
        <p:txBody>
          <a:bodyPr/>
          <a:lstStyle/>
          <a:p>
            <a:r>
              <a:rPr lang="es-ES_tradnl" dirty="0" smtClean="0"/>
              <a:t>A la edición de 1888, la autora añadió su propia experiencia al trabajar en Europa entre los años 1885 y 1887, cuando conoció de cerca los sitios donde vivieron los valdenses y los reformadores protestantes de Italia, Suiza, Alemania, Francia, Inglaterra y los países escandinavos. Visitó, por ejemplo, la iglesia de Zuinglio en Zurich.</a:t>
            </a:r>
            <a:endParaRPr lang="es-ES" dirty="0"/>
          </a:p>
        </p:txBody>
      </p:sp>
      <p:sp>
        <p:nvSpPr>
          <p:cNvPr id="4" name="3 Marcador de número de diapositiva"/>
          <p:cNvSpPr>
            <a:spLocks noGrp="1"/>
          </p:cNvSpPr>
          <p:nvPr>
            <p:ph type="sldNum" sz="quarter" idx="12"/>
          </p:nvPr>
        </p:nvSpPr>
        <p:spPr/>
        <p:txBody>
          <a:bodyPr/>
          <a:lstStyle/>
          <a:p>
            <a:fld id="{B0AF5B92-EE18-4E56-A9C4-1DABE991B5F0}" type="slidenum">
              <a:rPr lang="es-ES" smtClean="0"/>
              <a:pPr/>
              <a:t>15</a:t>
            </a:fld>
            <a:endParaRPr lang="es-ES"/>
          </a:p>
        </p:txBody>
      </p:sp>
      <p:pic>
        <p:nvPicPr>
          <p:cNvPr id="5" name="Picture 2"/>
          <p:cNvPicPr>
            <a:picLocks noChangeAspect="1" noChangeArrowheads="1"/>
          </p:cNvPicPr>
          <p:nvPr/>
        </p:nvPicPr>
        <p:blipFill>
          <a:blip r:embed="rId3" cstate="print"/>
          <a:srcRect/>
          <a:stretch>
            <a:fillRect/>
          </a:stretch>
        </p:blipFill>
        <p:spPr bwMode="auto">
          <a:xfrm>
            <a:off x="49601" y="71438"/>
            <a:ext cx="1093375" cy="164305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1285852" y="228600"/>
            <a:ext cx="7858148" cy="758952"/>
          </a:xfrm>
        </p:spPr>
        <p:txBody>
          <a:bodyPr>
            <a:normAutofit fontScale="90000"/>
          </a:bodyPr>
          <a:lstStyle/>
          <a:p>
            <a:r>
              <a:rPr lang="es-ES_tradnl" sz="2800" dirty="0" smtClean="0"/>
              <a:t>Ampliaciones e inclusiones de datos de otros autores </a:t>
            </a:r>
            <a:endParaRPr lang="es-ES" sz="2800" dirty="0"/>
          </a:p>
        </p:txBody>
      </p:sp>
      <p:sp>
        <p:nvSpPr>
          <p:cNvPr id="2" name="1 Marcador de contenido"/>
          <p:cNvSpPr>
            <a:spLocks noGrp="1"/>
          </p:cNvSpPr>
          <p:nvPr>
            <p:ph sz="quarter" idx="1"/>
          </p:nvPr>
        </p:nvSpPr>
        <p:spPr>
          <a:xfrm>
            <a:off x="571472" y="2071678"/>
            <a:ext cx="7643866" cy="3714776"/>
          </a:xfrm>
        </p:spPr>
        <p:txBody>
          <a:bodyPr/>
          <a:lstStyle/>
          <a:p>
            <a:r>
              <a:rPr lang="es-ES_tradnl" dirty="0" smtClean="0"/>
              <a:t>La edición de 1888 se amplió también con las lecturas acerca de la historia del protestantismo realizadas por la autora. </a:t>
            </a:r>
          </a:p>
          <a:p>
            <a:r>
              <a:rPr lang="es-ES_tradnl" dirty="0" smtClean="0"/>
              <a:t>Usó libros como </a:t>
            </a:r>
            <a:r>
              <a:rPr lang="es-ES_tradnl" i="1" dirty="0" smtClean="0"/>
              <a:t>Historia del protestantismo</a:t>
            </a:r>
            <a:r>
              <a:rPr lang="es-ES_tradnl" dirty="0" smtClean="0"/>
              <a:t> de J. A. </a:t>
            </a:r>
            <a:r>
              <a:rPr lang="es-ES_tradnl" dirty="0" err="1" smtClean="0"/>
              <a:t>Wylie</a:t>
            </a:r>
            <a:r>
              <a:rPr lang="es-ES_tradnl" dirty="0" smtClean="0"/>
              <a:t>, sobre todo para obtener detalles históricos y cronológicos. </a:t>
            </a:r>
          </a:p>
          <a:p>
            <a:r>
              <a:rPr lang="es-ES_tradnl" dirty="0" smtClean="0"/>
              <a:t>Muchas veces las lecturas refrescaban en su mente lo que había visto en visión.</a:t>
            </a:r>
            <a:endParaRPr lang="es-ES" dirty="0" smtClean="0"/>
          </a:p>
          <a:p>
            <a:endParaRPr lang="es-ES" dirty="0"/>
          </a:p>
        </p:txBody>
      </p:sp>
      <p:sp>
        <p:nvSpPr>
          <p:cNvPr id="5" name="4 Marcador de número de diapositiva"/>
          <p:cNvSpPr>
            <a:spLocks noGrp="1"/>
          </p:cNvSpPr>
          <p:nvPr>
            <p:ph type="sldNum" sz="quarter" idx="12"/>
          </p:nvPr>
        </p:nvSpPr>
        <p:spPr/>
        <p:txBody>
          <a:bodyPr/>
          <a:lstStyle/>
          <a:p>
            <a:fld id="{B0AF5B92-EE18-4E56-A9C4-1DABE991B5F0}" type="slidenum">
              <a:rPr lang="es-ES" smtClean="0"/>
              <a:pPr/>
              <a:t>16</a:t>
            </a:fld>
            <a:endParaRPr lang="es-ES"/>
          </a:p>
        </p:txBody>
      </p:sp>
      <p:pic>
        <p:nvPicPr>
          <p:cNvPr id="6" name="Picture 2"/>
          <p:cNvPicPr>
            <a:picLocks noChangeAspect="1" noChangeArrowheads="1"/>
          </p:cNvPicPr>
          <p:nvPr/>
        </p:nvPicPr>
        <p:blipFill>
          <a:blip r:embed="rId3" cstate="print"/>
          <a:srcRect/>
          <a:stretch>
            <a:fillRect/>
          </a:stretch>
        </p:blipFill>
        <p:spPr bwMode="auto">
          <a:xfrm>
            <a:off x="49601" y="71438"/>
            <a:ext cx="1093375" cy="164305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up)">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up)">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up)">
                                      <p:cBhvr>
                                        <p:cTn id="1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1071538" y="228600"/>
            <a:ext cx="8072462" cy="758952"/>
          </a:xfrm>
        </p:spPr>
        <p:txBody>
          <a:bodyPr>
            <a:normAutofit fontScale="90000"/>
          </a:bodyPr>
          <a:lstStyle/>
          <a:p>
            <a:r>
              <a:rPr lang="es-ES_tradnl" sz="2800" dirty="0" smtClean="0"/>
              <a:t>Ampliaciones e inclusiones de datos de otros autores </a:t>
            </a:r>
            <a:endParaRPr lang="es-ES" sz="2800" dirty="0"/>
          </a:p>
        </p:txBody>
      </p:sp>
      <p:sp>
        <p:nvSpPr>
          <p:cNvPr id="2" name="1 Marcador de contenido"/>
          <p:cNvSpPr>
            <a:spLocks noGrp="1"/>
          </p:cNvSpPr>
          <p:nvPr>
            <p:ph sz="quarter" idx="1"/>
          </p:nvPr>
        </p:nvSpPr>
        <p:spPr>
          <a:xfrm>
            <a:off x="301752" y="1809328"/>
            <a:ext cx="8503920" cy="4572000"/>
          </a:xfrm>
        </p:spPr>
        <p:txBody>
          <a:bodyPr>
            <a:normAutofit lnSpcReduction="10000"/>
          </a:bodyPr>
          <a:lstStyle/>
          <a:p>
            <a:r>
              <a:rPr lang="es-ES_tradnl" dirty="0" smtClean="0"/>
              <a:t>Otro autor citado fue J. H. Merle D’Aubigné.  </a:t>
            </a:r>
          </a:p>
          <a:p>
            <a:r>
              <a:rPr lang="es-ES_tradnl" dirty="0" smtClean="0"/>
              <a:t>Estos escritores fueron citados textualmente en algunos casos, parafraseados o resumidos en sus propias palabras en otros casos. </a:t>
            </a:r>
          </a:p>
          <a:p>
            <a:r>
              <a:rPr lang="es-ES_tradnl" dirty="0" smtClean="0"/>
              <a:t>La edición de 1888 contenía 417 citas o extractos de 75 autores diferentes. </a:t>
            </a:r>
          </a:p>
          <a:p>
            <a:r>
              <a:rPr lang="es-ES_tradnl" dirty="0" smtClean="0"/>
              <a:t>Elena G. de White preparó también una introducción a esta edición, explicando el propósito del libro y el uso que ella hizo de otros autores (La edición de 1888 tiene 26 páginas de notas generales y bibliográficas).</a:t>
            </a:r>
            <a:endParaRPr lang="es-ES" dirty="0" smtClean="0"/>
          </a:p>
          <a:p>
            <a:endParaRPr lang="es-ES" dirty="0"/>
          </a:p>
        </p:txBody>
      </p:sp>
      <p:sp>
        <p:nvSpPr>
          <p:cNvPr id="4" name="3 Marcador de número de diapositiva"/>
          <p:cNvSpPr>
            <a:spLocks noGrp="1"/>
          </p:cNvSpPr>
          <p:nvPr>
            <p:ph type="sldNum" sz="quarter" idx="12"/>
          </p:nvPr>
        </p:nvSpPr>
        <p:spPr/>
        <p:txBody>
          <a:bodyPr/>
          <a:lstStyle/>
          <a:p>
            <a:fld id="{B0AF5B92-EE18-4E56-A9C4-1DABE991B5F0}" type="slidenum">
              <a:rPr lang="es-ES" smtClean="0"/>
              <a:pPr/>
              <a:t>17</a:t>
            </a:fld>
            <a:endParaRPr lang="es-ES"/>
          </a:p>
        </p:txBody>
      </p:sp>
      <p:pic>
        <p:nvPicPr>
          <p:cNvPr id="5" name="Picture 2"/>
          <p:cNvPicPr>
            <a:picLocks noChangeAspect="1" noChangeArrowheads="1"/>
          </p:cNvPicPr>
          <p:nvPr/>
        </p:nvPicPr>
        <p:blipFill>
          <a:blip r:embed="rId3" cstate="print"/>
          <a:srcRect/>
          <a:stretch>
            <a:fillRect/>
          </a:stretch>
        </p:blipFill>
        <p:spPr bwMode="auto">
          <a:xfrm>
            <a:off x="49601" y="71438"/>
            <a:ext cx="1093375" cy="164305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up)">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up)">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up)">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wipe(up)">
                                      <p:cBhvr>
                                        <p:cTn id="22"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r>
              <a:rPr lang="es-ES_tradnl" dirty="0" smtClean="0"/>
              <a:t>Edición de 1911</a:t>
            </a:r>
            <a:endParaRPr lang="es-ES" dirty="0"/>
          </a:p>
        </p:txBody>
      </p:sp>
      <p:sp>
        <p:nvSpPr>
          <p:cNvPr id="2" name="1 Marcador de contenido"/>
          <p:cNvSpPr>
            <a:spLocks noGrp="1"/>
          </p:cNvSpPr>
          <p:nvPr>
            <p:ph sz="quarter" idx="1"/>
          </p:nvPr>
        </p:nvSpPr>
        <p:spPr>
          <a:xfrm>
            <a:off x="3286116" y="1500174"/>
            <a:ext cx="5715040" cy="4598874"/>
          </a:xfrm>
        </p:spPr>
        <p:txBody>
          <a:bodyPr>
            <a:noAutofit/>
          </a:bodyPr>
          <a:lstStyle/>
          <a:p>
            <a:pPr>
              <a:spcBef>
                <a:spcPts val="0"/>
              </a:spcBef>
            </a:pPr>
            <a:r>
              <a:rPr lang="es-ES_tradnl" sz="2300" dirty="0" smtClean="0"/>
              <a:t>Veinte años después se vio la necesidad de volver a ilustrar e imprimir el libro, con un apéndice más completo de las referencias usadas.  Además las planchas de electrotipo del libro estaban gastadas, tanto en la </a:t>
            </a:r>
            <a:r>
              <a:rPr lang="en-US" sz="2300" dirty="0" smtClean="0"/>
              <a:t>Pacific Press</a:t>
            </a:r>
            <a:r>
              <a:rPr lang="es-ES_tradnl" sz="2300" dirty="0" smtClean="0"/>
              <a:t>, como en la </a:t>
            </a:r>
            <a:r>
              <a:rPr lang="en-US" sz="2300" dirty="0" smtClean="0"/>
              <a:t>Review and Herald </a:t>
            </a:r>
            <a:r>
              <a:rPr lang="es-ES_tradnl" sz="2300" dirty="0" smtClean="0"/>
              <a:t>y en la Sociedad Internacional de Tratados de Londres. La autora se puso a trabajar con prontitud.</a:t>
            </a:r>
            <a:endParaRPr lang="es-ES" sz="2300" dirty="0" smtClean="0"/>
          </a:p>
          <a:p>
            <a:pPr>
              <a:spcBef>
                <a:spcPts val="0"/>
              </a:spcBef>
            </a:pPr>
            <a:r>
              <a:rPr lang="es-ES_tradnl" sz="2300" dirty="0" smtClean="0"/>
              <a:t>La señora White y sus colaboradores trabajaron minuciosamente en la preparación de esta última edición que concluyó en 1911.</a:t>
            </a:r>
            <a:endParaRPr lang="es-ES" sz="2300" dirty="0" smtClean="0"/>
          </a:p>
          <a:p>
            <a:pPr>
              <a:spcBef>
                <a:spcPts val="0"/>
              </a:spcBef>
            </a:pPr>
            <a:endParaRPr lang="es-ES" sz="2300" dirty="0"/>
          </a:p>
        </p:txBody>
      </p:sp>
      <p:sp>
        <p:nvSpPr>
          <p:cNvPr id="4" name="3 Marcador de número de diapositiva"/>
          <p:cNvSpPr>
            <a:spLocks noGrp="1"/>
          </p:cNvSpPr>
          <p:nvPr>
            <p:ph type="sldNum" sz="quarter" idx="12"/>
          </p:nvPr>
        </p:nvSpPr>
        <p:spPr/>
        <p:txBody>
          <a:bodyPr/>
          <a:lstStyle/>
          <a:p>
            <a:fld id="{B0AF5B92-EE18-4E56-A9C4-1DABE991B5F0}" type="slidenum">
              <a:rPr lang="es-ES" smtClean="0"/>
              <a:pPr/>
              <a:t>18</a:t>
            </a:fld>
            <a:endParaRPr lang="es-ES"/>
          </a:p>
        </p:txBody>
      </p:sp>
      <p:pic>
        <p:nvPicPr>
          <p:cNvPr id="1027" name="Picture 3"/>
          <p:cNvPicPr>
            <a:picLocks noChangeAspect="1" noChangeArrowheads="1"/>
          </p:cNvPicPr>
          <p:nvPr/>
        </p:nvPicPr>
        <p:blipFill>
          <a:blip r:embed="rId2" cstate="print"/>
          <a:srcRect/>
          <a:stretch>
            <a:fillRect/>
          </a:stretch>
        </p:blipFill>
        <p:spPr bwMode="auto">
          <a:xfrm>
            <a:off x="176199" y="1500174"/>
            <a:ext cx="2466975" cy="1847850"/>
          </a:xfrm>
          <a:prstGeom prst="rect">
            <a:avLst/>
          </a:prstGeom>
          <a:ln>
            <a:noFill/>
          </a:ln>
          <a:effectLst>
            <a:outerShdw blurRad="292100" dist="139700" dir="2700000" algn="tl" rotWithShape="0">
              <a:srgbClr val="333333">
                <a:alpha val="65000"/>
              </a:srgbClr>
            </a:outerShdw>
          </a:effectLst>
        </p:spPr>
      </p:pic>
      <p:pic>
        <p:nvPicPr>
          <p:cNvPr id="1028" name="Picture 4"/>
          <p:cNvPicPr>
            <a:picLocks noChangeAspect="1" noChangeArrowheads="1"/>
          </p:cNvPicPr>
          <p:nvPr/>
        </p:nvPicPr>
        <p:blipFill>
          <a:blip r:embed="rId3" cstate="print"/>
          <a:srcRect/>
          <a:stretch>
            <a:fillRect/>
          </a:stretch>
        </p:blipFill>
        <p:spPr bwMode="auto">
          <a:xfrm>
            <a:off x="500034" y="2904226"/>
            <a:ext cx="2786082" cy="2086872"/>
          </a:xfrm>
          <a:prstGeom prst="rect">
            <a:avLst/>
          </a:prstGeom>
          <a:ln>
            <a:noFill/>
          </a:ln>
          <a:effectLst>
            <a:outerShdw blurRad="292100" dist="139700" dir="2700000" algn="tl" rotWithShape="0">
              <a:srgbClr val="333333">
                <a:alpha val="65000"/>
              </a:srgbClr>
            </a:outerShdw>
          </a:effectLst>
        </p:spPr>
      </p:pic>
      <p:pic>
        <p:nvPicPr>
          <p:cNvPr id="1029" name="Picture 5"/>
          <p:cNvPicPr>
            <a:picLocks noChangeAspect="1" noChangeArrowheads="1"/>
          </p:cNvPicPr>
          <p:nvPr/>
        </p:nvPicPr>
        <p:blipFill>
          <a:blip r:embed="rId4" cstate="print"/>
          <a:srcRect l="2737" t="4076" r="4196"/>
          <a:stretch>
            <a:fillRect/>
          </a:stretch>
        </p:blipFill>
        <p:spPr bwMode="auto">
          <a:xfrm>
            <a:off x="1" y="4517123"/>
            <a:ext cx="3175640" cy="2198025"/>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up)">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up)">
                                      <p:cBhvr>
                                        <p:cTn id="12"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r>
              <a:rPr lang="es-ES_tradnl" dirty="0" smtClean="0"/>
              <a:t>Cambios hechos en 1911</a:t>
            </a:r>
            <a:endParaRPr lang="es-ES" dirty="0"/>
          </a:p>
        </p:txBody>
      </p:sp>
      <p:sp>
        <p:nvSpPr>
          <p:cNvPr id="2" name="1 Marcador de contenido"/>
          <p:cNvSpPr>
            <a:spLocks noGrp="1"/>
          </p:cNvSpPr>
          <p:nvPr>
            <p:ph sz="quarter" idx="1"/>
          </p:nvPr>
        </p:nvSpPr>
        <p:spPr>
          <a:xfrm>
            <a:off x="571472" y="2071678"/>
            <a:ext cx="7786742" cy="4000528"/>
          </a:xfrm>
        </p:spPr>
        <p:txBody>
          <a:bodyPr>
            <a:normAutofit/>
          </a:bodyPr>
          <a:lstStyle/>
          <a:p>
            <a:r>
              <a:rPr lang="es-ES_tradnl" sz="3200" dirty="0" smtClean="0"/>
              <a:t>¿Qué cambios se lograron? </a:t>
            </a:r>
          </a:p>
          <a:p>
            <a:pPr lvl="1"/>
            <a:r>
              <a:rPr lang="es-ES_tradnl" sz="2800" dirty="0" smtClean="0"/>
              <a:t>Mejorar las referencias históricas.</a:t>
            </a:r>
          </a:p>
          <a:p>
            <a:pPr lvl="1"/>
            <a:r>
              <a:rPr lang="es-ES_tradnl" sz="2800" dirty="0" smtClean="0"/>
              <a:t>Modificar algunas frases que podían resultar ofensivas o imprecisas.</a:t>
            </a:r>
          </a:p>
          <a:p>
            <a:pPr lvl="1"/>
            <a:r>
              <a:rPr lang="es-ES_tradnl" sz="2800" dirty="0" smtClean="0"/>
              <a:t> Armonizar la ortografía y la puntuación con los otros libros de la serie del gran conflicto. La autora aprobó con satisfacción la edición revisada.</a:t>
            </a:r>
            <a:endParaRPr lang="es-ES" sz="2800" dirty="0"/>
          </a:p>
        </p:txBody>
      </p:sp>
      <p:sp>
        <p:nvSpPr>
          <p:cNvPr id="4" name="3 Marcador de número de diapositiva"/>
          <p:cNvSpPr>
            <a:spLocks noGrp="1"/>
          </p:cNvSpPr>
          <p:nvPr>
            <p:ph type="sldNum" sz="quarter" idx="12"/>
          </p:nvPr>
        </p:nvSpPr>
        <p:spPr/>
        <p:txBody>
          <a:bodyPr/>
          <a:lstStyle/>
          <a:p>
            <a:fld id="{B0AF5B92-EE18-4E56-A9C4-1DABE991B5F0}" type="slidenum">
              <a:rPr lang="es-ES" smtClean="0"/>
              <a:pPr/>
              <a:t>19</a:t>
            </a:fld>
            <a:endParaRPr lang="es-ES"/>
          </a:p>
        </p:txBody>
      </p:sp>
      <p:pic>
        <p:nvPicPr>
          <p:cNvPr id="5" name="Picture 3"/>
          <p:cNvPicPr>
            <a:picLocks noChangeAspect="1" noChangeArrowheads="1"/>
          </p:cNvPicPr>
          <p:nvPr/>
        </p:nvPicPr>
        <p:blipFill>
          <a:blip r:embed="rId2" cstate="print"/>
          <a:srcRect/>
          <a:stretch>
            <a:fillRect/>
          </a:stretch>
        </p:blipFill>
        <p:spPr bwMode="auto">
          <a:xfrm>
            <a:off x="176199" y="151563"/>
            <a:ext cx="1609719" cy="1205735"/>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up)">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up)">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up)">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wipe(up)">
                                      <p:cBhvr>
                                        <p:cTn id="22"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bldLvl="2"/>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25000" b="-25000"/>
          </a:stretch>
        </a:blipFill>
        <a:effectLst/>
      </p:bgPr>
    </p:bg>
    <p:spTree>
      <p:nvGrpSpPr>
        <p:cNvPr id="1" name=""/>
        <p:cNvGrpSpPr/>
        <p:nvPr/>
      </p:nvGrpSpPr>
      <p:grpSpPr>
        <a:xfrm>
          <a:off x="0" y="0"/>
          <a:ext cx="0" cy="0"/>
          <a:chOff x="0" y="0"/>
          <a:chExt cx="0" cy="0"/>
        </a:xfrm>
      </p:grpSpPr>
      <p:sp>
        <p:nvSpPr>
          <p:cNvPr id="2" name="1 Marcador de contenido"/>
          <p:cNvSpPr>
            <a:spLocks noGrp="1"/>
          </p:cNvSpPr>
          <p:nvPr>
            <p:ph idx="1"/>
          </p:nvPr>
        </p:nvSpPr>
        <p:spPr>
          <a:xfrm>
            <a:off x="2000232" y="1928802"/>
            <a:ext cx="3500462" cy="4313122"/>
          </a:xfrm>
          <a:solidFill>
            <a:schemeClr val="tx1">
              <a:alpha val="37000"/>
            </a:schemeClr>
          </a:solidFill>
        </p:spPr>
        <p:txBody>
          <a:bodyPr anchor="ctr"/>
          <a:lstStyle/>
          <a:p>
            <a:pPr marL="0">
              <a:buNone/>
            </a:pPr>
            <a:r>
              <a:rPr lang="es-ES_tradnl" dirty="0" smtClean="0">
                <a:solidFill>
                  <a:schemeClr val="tx2">
                    <a:lumMod val="10000"/>
                  </a:schemeClr>
                </a:solidFill>
              </a:rPr>
              <a:t>La historia del libro </a:t>
            </a:r>
            <a:r>
              <a:rPr lang="es-ES_tradnl" i="1" dirty="0" smtClean="0">
                <a:solidFill>
                  <a:schemeClr val="tx2">
                    <a:lumMod val="10000"/>
                  </a:schemeClr>
                </a:solidFill>
              </a:rPr>
              <a:t>El conflicto de los siglos</a:t>
            </a:r>
            <a:r>
              <a:rPr lang="es-ES_tradnl" dirty="0" smtClean="0">
                <a:solidFill>
                  <a:schemeClr val="tx2">
                    <a:lumMod val="10000"/>
                  </a:schemeClr>
                </a:solidFill>
              </a:rPr>
              <a:t> abarca entre cinco y seis de las siete décadas del ministerio de Elena G. de White, y es una crónica llena de interés para el Adventismo del Séptimo Día</a:t>
            </a:r>
            <a:endParaRPr lang="es-ES" dirty="0">
              <a:solidFill>
                <a:schemeClr val="tx2">
                  <a:lumMod val="10000"/>
                </a:schemeClr>
              </a:solidFill>
            </a:endParaRPr>
          </a:p>
        </p:txBody>
      </p:sp>
      <p:sp>
        <p:nvSpPr>
          <p:cNvPr id="4" name="3 Marcador de número de diapositiva"/>
          <p:cNvSpPr>
            <a:spLocks noGrp="1"/>
          </p:cNvSpPr>
          <p:nvPr>
            <p:ph type="sldNum" sz="quarter" idx="15"/>
          </p:nvPr>
        </p:nvSpPr>
        <p:spPr/>
        <p:txBody>
          <a:bodyPr/>
          <a:lstStyle/>
          <a:p>
            <a:fld id="{B0AF5B92-EE18-4E56-A9C4-1DABE991B5F0}" type="slidenum">
              <a:rPr lang="es-ES" smtClean="0"/>
              <a:pPr/>
              <a:t>2</a:t>
            </a:fld>
            <a:endParaRPr lang="es-ES" dirty="0"/>
          </a:p>
        </p:txBody>
      </p:sp>
      <p:sp>
        <p:nvSpPr>
          <p:cNvPr id="3" name="2 Título"/>
          <p:cNvSpPr>
            <a:spLocks noGrp="1"/>
          </p:cNvSpPr>
          <p:nvPr>
            <p:ph type="title"/>
          </p:nvPr>
        </p:nvSpPr>
        <p:spPr>
          <a:xfrm>
            <a:off x="1979712" y="152400"/>
            <a:ext cx="6707088" cy="1219200"/>
          </a:xfrm>
        </p:spPr>
        <p:txBody>
          <a:bodyPr/>
          <a:lstStyle/>
          <a:p>
            <a:r>
              <a:rPr lang="es-ES_tradnl" dirty="0" smtClean="0">
                <a:solidFill>
                  <a:schemeClr val="tx2">
                    <a:lumMod val="10000"/>
                  </a:schemeClr>
                </a:solidFill>
              </a:rPr>
              <a:t>Proceso de escritura</a:t>
            </a:r>
            <a:endParaRPr lang="es-ES" dirty="0">
              <a:solidFill>
                <a:schemeClr val="tx2">
                  <a:lumMod val="10000"/>
                </a:schemeClr>
              </a:solidFill>
            </a:endParaRPr>
          </a:p>
        </p:txBody>
      </p:sp>
      <p:pic>
        <p:nvPicPr>
          <p:cNvPr id="25602" name="Picture 2"/>
          <p:cNvPicPr>
            <a:picLocks noChangeAspect="1" noChangeArrowheads="1"/>
          </p:cNvPicPr>
          <p:nvPr/>
        </p:nvPicPr>
        <p:blipFill>
          <a:blip r:embed="rId3" cstate="print"/>
          <a:srcRect/>
          <a:stretch>
            <a:fillRect/>
          </a:stretch>
        </p:blipFill>
        <p:spPr bwMode="auto">
          <a:xfrm>
            <a:off x="5357818" y="2071678"/>
            <a:ext cx="3107554" cy="4143404"/>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
        <p:nvSpPr>
          <p:cNvPr id="7" name="6 Flecha a la derecha con bandas"/>
          <p:cNvSpPr/>
          <p:nvPr/>
        </p:nvSpPr>
        <p:spPr>
          <a:xfrm rot="16200000">
            <a:off x="-2678946" y="2893227"/>
            <a:ext cx="6858024" cy="1071570"/>
          </a:xfrm>
          <a:prstGeom prst="stripedRightArrow">
            <a:avLst>
              <a:gd name="adj1" fmla="val 74204"/>
              <a:gd name="adj2" fmla="val 50000"/>
            </a:avLst>
          </a:prstGeom>
          <a:blipFill>
            <a:blip r:embed="rId4" cstate="print"/>
            <a:stretch>
              <a:fillRect/>
            </a:stretch>
          </a:blipFill>
          <a:ln>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r>
              <a:rPr lang="es-ES_tradnl" dirty="0" smtClean="0"/>
              <a:t>Cambios hechos en 1911</a:t>
            </a:r>
            <a:endParaRPr lang="es-ES" dirty="0"/>
          </a:p>
        </p:txBody>
      </p:sp>
      <p:sp>
        <p:nvSpPr>
          <p:cNvPr id="2" name="1 Marcador de contenido"/>
          <p:cNvSpPr>
            <a:spLocks noGrp="1"/>
          </p:cNvSpPr>
          <p:nvPr>
            <p:ph sz="quarter" idx="1"/>
          </p:nvPr>
        </p:nvSpPr>
        <p:spPr/>
        <p:txBody>
          <a:bodyPr>
            <a:normAutofit/>
          </a:bodyPr>
          <a:lstStyle/>
          <a:p>
            <a:r>
              <a:rPr lang="es-ES_tradnl" sz="3200" dirty="0" smtClean="0"/>
              <a:t>En una carta a F. M. Wilcox, Elena de White escribió : </a:t>
            </a:r>
          </a:p>
          <a:p>
            <a:pPr lvl="1"/>
            <a:r>
              <a:rPr lang="es-ES_tradnl" sz="2800" dirty="0" smtClean="0"/>
              <a:t>“Como resultado del examen que hicieron de él nuestros ayudantes más experimentados, se han propuesto algunos cambios de palabras. He examinado cuidadosamente estos cambios, y los he aprobado. Estoy agradecida porque se me ha conservado la vida, y que tengo claridad de mente para éste y otros trabajos literarios” (White, </a:t>
            </a:r>
            <a:r>
              <a:rPr lang="es-ES_tradnl" sz="2800" i="1" dirty="0" smtClean="0"/>
              <a:t>Mensajes selectos</a:t>
            </a:r>
            <a:r>
              <a:rPr lang="es-ES_tradnl" sz="2800" dirty="0" smtClean="0"/>
              <a:t> 3:140).</a:t>
            </a:r>
            <a:endParaRPr lang="es-ES" sz="2800" dirty="0" smtClean="0"/>
          </a:p>
          <a:p>
            <a:endParaRPr lang="es-ES" sz="3200" dirty="0"/>
          </a:p>
        </p:txBody>
      </p:sp>
      <p:sp>
        <p:nvSpPr>
          <p:cNvPr id="4" name="3 Marcador de número de diapositiva"/>
          <p:cNvSpPr>
            <a:spLocks noGrp="1"/>
          </p:cNvSpPr>
          <p:nvPr>
            <p:ph type="sldNum" sz="quarter" idx="12"/>
          </p:nvPr>
        </p:nvSpPr>
        <p:spPr/>
        <p:txBody>
          <a:bodyPr/>
          <a:lstStyle/>
          <a:p>
            <a:fld id="{B0AF5B92-EE18-4E56-A9C4-1DABE991B5F0}" type="slidenum">
              <a:rPr lang="es-ES" smtClean="0"/>
              <a:pPr/>
              <a:t>20</a:t>
            </a:fld>
            <a:endParaRPr lang="es-ES"/>
          </a:p>
        </p:txBody>
      </p:sp>
      <p:pic>
        <p:nvPicPr>
          <p:cNvPr id="5" name="Picture 3"/>
          <p:cNvPicPr>
            <a:picLocks noChangeAspect="1" noChangeArrowheads="1"/>
          </p:cNvPicPr>
          <p:nvPr/>
        </p:nvPicPr>
        <p:blipFill>
          <a:blip r:embed="rId2" cstate="print"/>
          <a:srcRect/>
          <a:stretch>
            <a:fillRect/>
          </a:stretch>
        </p:blipFill>
        <p:spPr bwMode="auto">
          <a:xfrm>
            <a:off x="176199" y="151563"/>
            <a:ext cx="1609719" cy="1205735"/>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r>
              <a:rPr lang="es-ES_tradnl" dirty="0" smtClean="0"/>
              <a:t>Una obra única</a:t>
            </a:r>
            <a:endParaRPr lang="es-ES" dirty="0"/>
          </a:p>
        </p:txBody>
      </p:sp>
      <p:sp>
        <p:nvSpPr>
          <p:cNvPr id="2" name="1 Marcador de contenido"/>
          <p:cNvSpPr>
            <a:spLocks noGrp="1"/>
          </p:cNvSpPr>
          <p:nvPr>
            <p:ph sz="quarter" idx="1"/>
          </p:nvPr>
        </p:nvSpPr>
        <p:spPr/>
        <p:txBody>
          <a:bodyPr>
            <a:noAutofit/>
          </a:bodyPr>
          <a:lstStyle/>
          <a:p>
            <a:r>
              <a:rPr lang="es-ES_tradnl" sz="2800" i="1" dirty="0" smtClean="0"/>
              <a:t>El conflicto de los siglos</a:t>
            </a:r>
            <a:r>
              <a:rPr lang="es-ES_tradnl" sz="2800" dirty="0" smtClean="0"/>
              <a:t> es en muchos sentidos una obra única: </a:t>
            </a:r>
          </a:p>
          <a:p>
            <a:pPr lvl="1"/>
            <a:r>
              <a:rPr lang="es-ES_tradnl" sz="2400" dirty="0" smtClean="0"/>
              <a:t>Tuvo un desarrollo que se extendió de 1858 a 1911; </a:t>
            </a:r>
          </a:p>
          <a:p>
            <a:pPr lvl="1"/>
            <a:r>
              <a:rPr lang="es-ES_tradnl" sz="2400" dirty="0" smtClean="0"/>
              <a:t>el capítulo 13 de la edición en español, titulado “El despertar en España”, fue preparado por C. C. Crisler y H. H. Hall, y se añadió al libro con aprobación de la señora White; </a:t>
            </a:r>
          </a:p>
          <a:p>
            <a:pPr lvl="1"/>
            <a:r>
              <a:rPr lang="es-ES_tradnl" sz="2400" dirty="0" smtClean="0"/>
              <a:t>contiene abundantes notas y comentarios bibliográficos; </a:t>
            </a:r>
          </a:p>
          <a:p>
            <a:pPr lvl="1"/>
            <a:r>
              <a:rPr lang="es-ES_tradnl" sz="2400" dirty="0" smtClean="0"/>
              <a:t>posee extensas referencias bíblicas; </a:t>
            </a:r>
          </a:p>
          <a:p>
            <a:pPr lvl="1"/>
            <a:r>
              <a:rPr lang="es-ES_tradnl" sz="2400" dirty="0" smtClean="0"/>
              <a:t>su introducción acerca de la revelación, la inspiración y la iluminación fue escrito por la autora.</a:t>
            </a:r>
            <a:endParaRPr lang="es-ES" sz="2400" dirty="0"/>
          </a:p>
        </p:txBody>
      </p:sp>
      <p:sp>
        <p:nvSpPr>
          <p:cNvPr id="4" name="3 Marcador de número de diapositiva"/>
          <p:cNvSpPr>
            <a:spLocks noGrp="1"/>
          </p:cNvSpPr>
          <p:nvPr>
            <p:ph type="sldNum" sz="quarter" idx="12"/>
          </p:nvPr>
        </p:nvSpPr>
        <p:spPr/>
        <p:txBody>
          <a:bodyPr/>
          <a:lstStyle/>
          <a:p>
            <a:fld id="{B0AF5B92-EE18-4E56-A9C4-1DABE991B5F0}" type="slidenum">
              <a:rPr lang="es-ES" smtClean="0"/>
              <a:pPr/>
              <a:t>21</a:t>
            </a:fld>
            <a:endParaRPr lang="es-ES"/>
          </a:p>
        </p:txBody>
      </p:sp>
      <p:pic>
        <p:nvPicPr>
          <p:cNvPr id="5" name="Picture 3"/>
          <p:cNvPicPr>
            <a:picLocks noChangeAspect="1" noChangeArrowheads="1"/>
          </p:cNvPicPr>
          <p:nvPr/>
        </p:nvPicPr>
        <p:blipFill>
          <a:blip r:embed="rId2" cstate="print"/>
          <a:srcRect/>
          <a:stretch>
            <a:fillRect/>
          </a:stretch>
        </p:blipFill>
        <p:spPr bwMode="auto">
          <a:xfrm>
            <a:off x="176199" y="151563"/>
            <a:ext cx="1609719" cy="1205735"/>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up)">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up)">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up)">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wipe(up)">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wipe(up)">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wipe(up)">
                                      <p:cBhvr>
                                        <p:cTn id="32"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bldLvl="3"/>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r>
              <a:rPr lang="es-ES_tradnl" dirty="0" smtClean="0"/>
              <a:t>Observaciones de W. White</a:t>
            </a:r>
            <a:endParaRPr lang="es-ES" dirty="0"/>
          </a:p>
        </p:txBody>
      </p:sp>
      <p:sp>
        <p:nvSpPr>
          <p:cNvPr id="2" name="1 Marcador de contenido"/>
          <p:cNvSpPr>
            <a:spLocks noGrp="1"/>
          </p:cNvSpPr>
          <p:nvPr>
            <p:ph sz="quarter" idx="1"/>
          </p:nvPr>
        </p:nvSpPr>
        <p:spPr>
          <a:xfrm>
            <a:off x="2786050" y="1357298"/>
            <a:ext cx="6143668" cy="4857784"/>
          </a:xfrm>
        </p:spPr>
        <p:txBody>
          <a:bodyPr>
            <a:noAutofit/>
          </a:bodyPr>
          <a:lstStyle/>
          <a:p>
            <a:r>
              <a:rPr lang="es-ES_tradnl" sz="2600" dirty="0" smtClean="0"/>
              <a:t>Dos observaciones hechas por William C. White: </a:t>
            </a:r>
          </a:p>
          <a:p>
            <a:pPr lvl="1"/>
            <a:r>
              <a:rPr lang="es-ES_tradnl" sz="2300" dirty="0" smtClean="0"/>
              <a:t>Elena G. de White adaptó las ediciones del libro al público al que estaba dirigido. </a:t>
            </a:r>
          </a:p>
          <a:p>
            <a:pPr lvl="2"/>
            <a:r>
              <a:rPr lang="en-US" i="1" dirty="0" smtClean="0"/>
              <a:t>Spiritual Gifts</a:t>
            </a:r>
            <a:r>
              <a:rPr lang="en-US" dirty="0" smtClean="0"/>
              <a:t>, tomo 1 (1858) y </a:t>
            </a:r>
            <a:r>
              <a:rPr lang="en-US" i="1" dirty="0" smtClean="0"/>
              <a:t>Spirit of Prophecy</a:t>
            </a:r>
            <a:r>
              <a:rPr lang="es-ES_tradnl" dirty="0" smtClean="0"/>
              <a:t>, tomo 4 (1884) fueron escritos para los adventistas de los Estados Unidos. </a:t>
            </a:r>
          </a:p>
          <a:p>
            <a:pPr lvl="1"/>
            <a:r>
              <a:rPr lang="es-ES_tradnl" sz="2300" dirty="0" smtClean="0"/>
              <a:t>Las visiones dadas a Elena G. de White presentaban escenas panorámicas. Pocas veces incluían datos cronológicos o geográficos.  Ella debía suplirlos por medio del estudio personal de la Biblia y de la historia.</a:t>
            </a:r>
            <a:endParaRPr lang="es-ES" sz="2300" dirty="0" smtClean="0"/>
          </a:p>
          <a:p>
            <a:endParaRPr lang="es-ES" sz="2400" dirty="0"/>
          </a:p>
        </p:txBody>
      </p:sp>
      <p:sp>
        <p:nvSpPr>
          <p:cNvPr id="4" name="3 Marcador de número de diapositiva"/>
          <p:cNvSpPr>
            <a:spLocks noGrp="1"/>
          </p:cNvSpPr>
          <p:nvPr>
            <p:ph type="sldNum" sz="quarter" idx="12"/>
          </p:nvPr>
        </p:nvSpPr>
        <p:spPr/>
        <p:txBody>
          <a:bodyPr/>
          <a:lstStyle/>
          <a:p>
            <a:fld id="{B0AF5B92-EE18-4E56-A9C4-1DABE991B5F0}" type="slidenum">
              <a:rPr lang="es-ES" smtClean="0"/>
              <a:pPr/>
              <a:t>22</a:t>
            </a:fld>
            <a:endParaRPr lang="es-ES"/>
          </a:p>
        </p:txBody>
      </p:sp>
      <p:pic>
        <p:nvPicPr>
          <p:cNvPr id="5" name="Picture 3"/>
          <p:cNvPicPr>
            <a:picLocks noChangeAspect="1" noChangeArrowheads="1"/>
          </p:cNvPicPr>
          <p:nvPr/>
        </p:nvPicPr>
        <p:blipFill>
          <a:blip r:embed="rId2" cstate="print"/>
          <a:srcRect/>
          <a:stretch>
            <a:fillRect/>
          </a:stretch>
        </p:blipFill>
        <p:spPr bwMode="auto">
          <a:xfrm>
            <a:off x="285720" y="2357430"/>
            <a:ext cx="2679068" cy="328614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6" name="5 CuadroTexto"/>
          <p:cNvSpPr txBox="1"/>
          <p:nvPr/>
        </p:nvSpPr>
        <p:spPr>
          <a:xfrm>
            <a:off x="857224" y="5643578"/>
            <a:ext cx="2286016" cy="461665"/>
          </a:xfrm>
          <a:prstGeom prst="rect">
            <a:avLst/>
          </a:prstGeom>
          <a:scene3d>
            <a:camera prst="perspectiveHeroicExtremeRightFacing"/>
            <a:lightRig rig="threePt" dir="t">
              <a:rot lat="0" lon="0" rev="0"/>
            </a:lightRig>
          </a:scene3d>
          <a:sp3d contourW="9525" prstMaterial="matte">
            <a:bevelT w="0" h="0"/>
            <a:contourClr>
              <a:schemeClr val="dk1">
                <a:shade val="70000"/>
                <a:satMod val="105000"/>
              </a:schemeClr>
            </a:contourClr>
          </a:sp3d>
        </p:spPr>
        <p:style>
          <a:lnRef idx="1">
            <a:schemeClr val="dk1"/>
          </a:lnRef>
          <a:fillRef idx="3">
            <a:schemeClr val="dk1"/>
          </a:fillRef>
          <a:effectRef idx="2">
            <a:schemeClr val="dk1"/>
          </a:effectRef>
          <a:fontRef idx="minor">
            <a:schemeClr val="lt1"/>
          </a:fontRef>
        </p:style>
        <p:txBody>
          <a:bodyPr wrap="square" rtlCol="0">
            <a:spAutoFit/>
          </a:bodyPr>
          <a:lstStyle/>
          <a:p>
            <a:pPr algn="ctr"/>
            <a:r>
              <a:rPr lang="es-ES_tradnl" sz="2400" dirty="0" smtClean="0"/>
              <a:t>William White</a:t>
            </a:r>
            <a:endParaRPr lang="es-E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up)">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up)">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up)">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wipe(up)">
                                      <p:cBhvr>
                                        <p:cTn id="22"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bldLvl="3"/>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r>
              <a:rPr lang="es-ES_tradnl" dirty="0" smtClean="0"/>
              <a:t>Traducción al español</a:t>
            </a:r>
            <a:endParaRPr lang="es-ES" dirty="0"/>
          </a:p>
        </p:txBody>
      </p:sp>
      <p:sp>
        <p:nvSpPr>
          <p:cNvPr id="2" name="1 Marcador de contenido"/>
          <p:cNvSpPr>
            <a:spLocks noGrp="1"/>
          </p:cNvSpPr>
          <p:nvPr>
            <p:ph sz="quarter" idx="1"/>
          </p:nvPr>
        </p:nvSpPr>
        <p:spPr>
          <a:xfrm>
            <a:off x="2714612" y="1500174"/>
            <a:ext cx="6215106" cy="4598874"/>
          </a:xfrm>
        </p:spPr>
        <p:txBody>
          <a:bodyPr>
            <a:noAutofit/>
          </a:bodyPr>
          <a:lstStyle/>
          <a:p>
            <a:r>
              <a:rPr lang="es-ES_tradnl" sz="2400" dirty="0" smtClean="0"/>
              <a:t>¿Quién tradujo </a:t>
            </a:r>
            <a:r>
              <a:rPr lang="es-ES_tradnl" sz="2400" i="1" dirty="0" smtClean="0"/>
              <a:t>El conflicto de los siglos</a:t>
            </a:r>
            <a:r>
              <a:rPr lang="es-ES_tradnl" sz="2400" dirty="0" smtClean="0"/>
              <a:t> al español? El libro había sido traducido parcialmente por el mejicano A. B. Carrero, de la Sociedad Bíblica Americana (no era adventista). Eduardo Francisco Forga realizó la traducción definitiva de la edición de 1911 con un equipo internacional de asistentes. La consideró su gran misión, a la que dedicaría varios años. Buscó en bibliotecas de Europa las referencias bibliográficas citadas. La tarea de traducción y publicación se completó en 1913.</a:t>
            </a:r>
            <a:endParaRPr lang="es-ES" sz="2400" dirty="0" smtClean="0"/>
          </a:p>
          <a:p>
            <a:endParaRPr lang="es-ES" sz="2400" dirty="0"/>
          </a:p>
        </p:txBody>
      </p:sp>
      <p:sp>
        <p:nvSpPr>
          <p:cNvPr id="4" name="3 Marcador de número de diapositiva"/>
          <p:cNvSpPr>
            <a:spLocks noGrp="1"/>
          </p:cNvSpPr>
          <p:nvPr>
            <p:ph type="sldNum" sz="quarter" idx="12"/>
          </p:nvPr>
        </p:nvSpPr>
        <p:spPr/>
        <p:txBody>
          <a:bodyPr/>
          <a:lstStyle/>
          <a:p>
            <a:fld id="{B0AF5B92-EE18-4E56-A9C4-1DABE991B5F0}" type="slidenum">
              <a:rPr lang="es-ES" smtClean="0"/>
              <a:pPr/>
              <a:t>23</a:t>
            </a:fld>
            <a:endParaRPr lang="es-ES"/>
          </a:p>
        </p:txBody>
      </p:sp>
      <p:pic>
        <p:nvPicPr>
          <p:cNvPr id="5121" name="Picture 1"/>
          <p:cNvPicPr>
            <a:picLocks noChangeAspect="1" noChangeArrowheads="1"/>
          </p:cNvPicPr>
          <p:nvPr/>
        </p:nvPicPr>
        <p:blipFill>
          <a:blip r:embed="rId2" cstate="print"/>
          <a:srcRect l="5236" t="3922" r="3143" b="3922"/>
          <a:stretch>
            <a:fillRect/>
          </a:stretch>
        </p:blipFill>
        <p:spPr bwMode="auto">
          <a:xfrm>
            <a:off x="357158" y="2000240"/>
            <a:ext cx="2500330" cy="3357586"/>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r>
              <a:rPr lang="es-ES_tradnl" dirty="0" smtClean="0"/>
              <a:t>Traducción al español</a:t>
            </a:r>
            <a:endParaRPr lang="es-ES" dirty="0"/>
          </a:p>
        </p:txBody>
      </p:sp>
      <p:sp>
        <p:nvSpPr>
          <p:cNvPr id="2" name="1 Marcador de contenido"/>
          <p:cNvSpPr>
            <a:spLocks noGrp="1"/>
          </p:cNvSpPr>
          <p:nvPr>
            <p:ph sz="quarter" idx="1"/>
          </p:nvPr>
        </p:nvSpPr>
        <p:spPr>
          <a:xfrm>
            <a:off x="2714612" y="1500174"/>
            <a:ext cx="6091060" cy="4598874"/>
          </a:xfrm>
        </p:spPr>
        <p:txBody>
          <a:bodyPr>
            <a:normAutofit/>
          </a:bodyPr>
          <a:lstStyle/>
          <a:p>
            <a:r>
              <a:rPr lang="es-ES_tradnl" sz="3200" dirty="0" smtClean="0"/>
              <a:t>William C. White le escribió a Forga: </a:t>
            </a:r>
          </a:p>
          <a:p>
            <a:pPr lvl="1"/>
            <a:r>
              <a:rPr lang="es-ES_tradnl" sz="2800" dirty="0" smtClean="0"/>
              <a:t>“</a:t>
            </a:r>
            <a:r>
              <a:rPr lang="es-ES_tradnl" sz="2800" i="1" dirty="0" smtClean="0"/>
              <a:t>El conflicto de los siglos</a:t>
            </a:r>
            <a:r>
              <a:rPr lang="es-ES_tradnl" sz="2800" dirty="0" smtClean="0"/>
              <a:t> recibirá, sin dudas, una gran recepción, no sólo por parte de los hispanos radicados en los Estados Unidos, sino en Sudamérica, quienes podrán entender mejor lo que nos espera como pueblo de Dios en la gran lucha final [...].</a:t>
            </a:r>
            <a:endParaRPr lang="es-ES" sz="2800" dirty="0" smtClean="0"/>
          </a:p>
          <a:p>
            <a:endParaRPr lang="es-ES" sz="3200" dirty="0"/>
          </a:p>
        </p:txBody>
      </p:sp>
      <p:sp>
        <p:nvSpPr>
          <p:cNvPr id="4" name="3 Marcador de número de diapositiva"/>
          <p:cNvSpPr>
            <a:spLocks noGrp="1"/>
          </p:cNvSpPr>
          <p:nvPr>
            <p:ph type="sldNum" sz="quarter" idx="12"/>
          </p:nvPr>
        </p:nvSpPr>
        <p:spPr/>
        <p:txBody>
          <a:bodyPr/>
          <a:lstStyle/>
          <a:p>
            <a:fld id="{B0AF5B92-EE18-4E56-A9C4-1DABE991B5F0}" type="slidenum">
              <a:rPr lang="es-ES" smtClean="0"/>
              <a:pPr/>
              <a:t>24</a:t>
            </a:fld>
            <a:endParaRPr lang="es-ES"/>
          </a:p>
        </p:txBody>
      </p:sp>
      <p:pic>
        <p:nvPicPr>
          <p:cNvPr id="2051" name="Picture 3"/>
          <p:cNvPicPr>
            <a:picLocks noChangeAspect="1" noChangeArrowheads="1"/>
          </p:cNvPicPr>
          <p:nvPr/>
        </p:nvPicPr>
        <p:blipFill>
          <a:blip r:embed="rId2" cstate="print"/>
          <a:srcRect/>
          <a:stretch>
            <a:fillRect/>
          </a:stretch>
        </p:blipFill>
        <p:spPr bwMode="auto">
          <a:xfrm>
            <a:off x="285720" y="2357430"/>
            <a:ext cx="2679068" cy="328614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7" name="6 CuadroTexto"/>
          <p:cNvSpPr txBox="1"/>
          <p:nvPr/>
        </p:nvSpPr>
        <p:spPr>
          <a:xfrm>
            <a:off x="857224" y="5643578"/>
            <a:ext cx="2286016" cy="461665"/>
          </a:xfrm>
          <a:prstGeom prst="rect">
            <a:avLst/>
          </a:prstGeom>
          <a:scene3d>
            <a:camera prst="perspectiveHeroicExtremeRightFacing"/>
            <a:lightRig rig="threePt" dir="t">
              <a:rot lat="0" lon="0" rev="0"/>
            </a:lightRig>
          </a:scene3d>
          <a:sp3d contourW="9525" prstMaterial="matte">
            <a:bevelT w="0" h="0"/>
            <a:contourClr>
              <a:schemeClr val="dk1">
                <a:shade val="70000"/>
                <a:satMod val="105000"/>
              </a:schemeClr>
            </a:contourClr>
          </a:sp3d>
        </p:spPr>
        <p:style>
          <a:lnRef idx="1">
            <a:schemeClr val="dk1"/>
          </a:lnRef>
          <a:fillRef idx="3">
            <a:schemeClr val="dk1"/>
          </a:fillRef>
          <a:effectRef idx="2">
            <a:schemeClr val="dk1"/>
          </a:effectRef>
          <a:fontRef idx="minor">
            <a:schemeClr val="lt1"/>
          </a:fontRef>
        </p:style>
        <p:txBody>
          <a:bodyPr wrap="square" rtlCol="0">
            <a:spAutoFit/>
          </a:bodyPr>
          <a:lstStyle/>
          <a:p>
            <a:pPr algn="ctr"/>
            <a:r>
              <a:rPr lang="es-ES_tradnl" sz="2400" dirty="0" smtClean="0"/>
              <a:t>William White</a:t>
            </a:r>
            <a:endParaRPr lang="es-ES" sz="24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fld id="{B0AF5B92-EE18-4E56-A9C4-1DABE991B5F0}" type="slidenum">
              <a:rPr lang="es-ES" smtClean="0"/>
              <a:pPr/>
              <a:t>25</a:t>
            </a:fld>
            <a:endParaRPr lang="es-ES"/>
          </a:p>
        </p:txBody>
      </p:sp>
      <p:sp>
        <p:nvSpPr>
          <p:cNvPr id="3" name="2 Título"/>
          <p:cNvSpPr>
            <a:spLocks noGrp="1"/>
          </p:cNvSpPr>
          <p:nvPr>
            <p:ph type="title" idx="4294967295"/>
          </p:nvPr>
        </p:nvSpPr>
        <p:spPr>
          <a:xfrm>
            <a:off x="0" y="228600"/>
            <a:ext cx="8534400" cy="758825"/>
          </a:xfrm>
        </p:spPr>
        <p:txBody>
          <a:bodyPr/>
          <a:lstStyle/>
          <a:p>
            <a:r>
              <a:rPr lang="es-ES_tradnl" dirty="0" smtClean="0"/>
              <a:t>Importancia de la obra</a:t>
            </a:r>
            <a:endParaRPr lang="es-ES" dirty="0"/>
          </a:p>
        </p:txBody>
      </p:sp>
      <p:graphicFrame>
        <p:nvGraphicFramePr>
          <p:cNvPr id="5" name="4 Diagrama"/>
          <p:cNvGraphicFramePr/>
          <p:nvPr/>
        </p:nvGraphicFramePr>
        <p:xfrm>
          <a:off x="214282" y="1071546"/>
          <a:ext cx="8643998" cy="52864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272" fill="hold" grpId="1" nodeType="clickEffect">
                                  <p:stCondLst>
                                    <p:cond delay="0"/>
                                  </p:stCondLst>
                                  <p:childTnLst>
                                    <p:set>
                                      <p:cBhvr>
                                        <p:cTn id="6" dur="1" fill="hold">
                                          <p:stCondLst>
                                            <p:cond delay="0"/>
                                          </p:stCondLst>
                                        </p:cTn>
                                        <p:tgtEl>
                                          <p:spTgt spid="5">
                                            <p:graphicEl>
                                              <a:dgm id="{3E4A1197-F028-48D7-B807-8ACC3B6D9F71}"/>
                                            </p:graphicEl>
                                          </p:spTgt>
                                        </p:tgtEl>
                                        <p:attrNameLst>
                                          <p:attrName>style.visibility</p:attrName>
                                        </p:attrNameLst>
                                      </p:cBhvr>
                                      <p:to>
                                        <p:strVal val="visible"/>
                                      </p:to>
                                    </p:set>
                                    <p:anim calcmode="lin" valueType="num">
                                      <p:cBhvr>
                                        <p:cTn id="7" dur="500" fill="hold"/>
                                        <p:tgtEl>
                                          <p:spTgt spid="5">
                                            <p:graphicEl>
                                              <a:dgm id="{3E4A1197-F028-48D7-B807-8ACC3B6D9F71}"/>
                                            </p:graphicEl>
                                          </p:spTgt>
                                        </p:tgtEl>
                                        <p:attrNameLst>
                                          <p:attrName>ppt_w</p:attrName>
                                        </p:attrNameLst>
                                      </p:cBhvr>
                                      <p:tavLst>
                                        <p:tav tm="0">
                                          <p:val>
                                            <p:strVal val="2/3*#ppt_w"/>
                                          </p:val>
                                        </p:tav>
                                        <p:tav tm="100000">
                                          <p:val>
                                            <p:strVal val="#ppt_w"/>
                                          </p:val>
                                        </p:tav>
                                      </p:tavLst>
                                    </p:anim>
                                    <p:anim calcmode="lin" valueType="num">
                                      <p:cBhvr>
                                        <p:cTn id="8" dur="500" fill="hold"/>
                                        <p:tgtEl>
                                          <p:spTgt spid="5">
                                            <p:graphicEl>
                                              <a:dgm id="{3E4A1197-F028-48D7-B807-8ACC3B6D9F71}"/>
                                            </p:graphicEl>
                                          </p:spTgt>
                                        </p:tgtEl>
                                        <p:attrNameLst>
                                          <p:attrName>ppt_h</p:attrName>
                                        </p:attrNameLst>
                                      </p:cBhvr>
                                      <p:tavLst>
                                        <p:tav tm="0">
                                          <p:val>
                                            <p:strVal val="2/3*#ppt_h"/>
                                          </p:val>
                                        </p:tav>
                                        <p:tav tm="100000">
                                          <p:val>
                                            <p:strVal val="#ppt_h"/>
                                          </p:val>
                                        </p:tav>
                                      </p:tavLst>
                                    </p:anim>
                                  </p:childTnLst>
                                </p:cTn>
                              </p:par>
                              <p:par>
                                <p:cTn id="9" presetID="23" presetClass="entr" presetSubtype="272" fill="hold" grpId="1" nodeType="withEffect">
                                  <p:stCondLst>
                                    <p:cond delay="0"/>
                                  </p:stCondLst>
                                  <p:childTnLst>
                                    <p:set>
                                      <p:cBhvr>
                                        <p:cTn id="10" dur="1" fill="hold">
                                          <p:stCondLst>
                                            <p:cond delay="0"/>
                                          </p:stCondLst>
                                        </p:cTn>
                                        <p:tgtEl>
                                          <p:spTgt spid="5">
                                            <p:graphicEl>
                                              <a:dgm id="{61528795-9930-4DED-9BC4-6C843F2796A3}"/>
                                            </p:graphicEl>
                                          </p:spTgt>
                                        </p:tgtEl>
                                        <p:attrNameLst>
                                          <p:attrName>style.visibility</p:attrName>
                                        </p:attrNameLst>
                                      </p:cBhvr>
                                      <p:to>
                                        <p:strVal val="visible"/>
                                      </p:to>
                                    </p:set>
                                    <p:anim calcmode="lin" valueType="num">
                                      <p:cBhvr>
                                        <p:cTn id="11" dur="500" fill="hold"/>
                                        <p:tgtEl>
                                          <p:spTgt spid="5">
                                            <p:graphicEl>
                                              <a:dgm id="{61528795-9930-4DED-9BC4-6C843F2796A3}"/>
                                            </p:graphicEl>
                                          </p:spTgt>
                                        </p:tgtEl>
                                        <p:attrNameLst>
                                          <p:attrName>ppt_w</p:attrName>
                                        </p:attrNameLst>
                                      </p:cBhvr>
                                      <p:tavLst>
                                        <p:tav tm="0">
                                          <p:val>
                                            <p:strVal val="2/3*#ppt_w"/>
                                          </p:val>
                                        </p:tav>
                                        <p:tav tm="100000">
                                          <p:val>
                                            <p:strVal val="#ppt_w"/>
                                          </p:val>
                                        </p:tav>
                                      </p:tavLst>
                                    </p:anim>
                                    <p:anim calcmode="lin" valueType="num">
                                      <p:cBhvr>
                                        <p:cTn id="12" dur="500" fill="hold"/>
                                        <p:tgtEl>
                                          <p:spTgt spid="5">
                                            <p:graphicEl>
                                              <a:dgm id="{61528795-9930-4DED-9BC4-6C843F2796A3}"/>
                                            </p:graphicEl>
                                          </p:spTgt>
                                        </p:tgtEl>
                                        <p:attrNameLst>
                                          <p:attrName>ppt_h</p:attrName>
                                        </p:attrNameLst>
                                      </p:cBhvr>
                                      <p:tavLst>
                                        <p:tav tm="0">
                                          <p:val>
                                            <p:strVal val="2/3*#ppt_h"/>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23" presetClass="entr" presetSubtype="272" fill="hold" grpId="1" nodeType="clickEffect">
                                  <p:stCondLst>
                                    <p:cond delay="0"/>
                                  </p:stCondLst>
                                  <p:childTnLst>
                                    <p:set>
                                      <p:cBhvr>
                                        <p:cTn id="16" dur="1" fill="hold">
                                          <p:stCondLst>
                                            <p:cond delay="0"/>
                                          </p:stCondLst>
                                        </p:cTn>
                                        <p:tgtEl>
                                          <p:spTgt spid="5">
                                            <p:graphicEl>
                                              <a:dgm id="{46576AF4-B35C-47AD-B61B-47DFB8656D3B}"/>
                                            </p:graphicEl>
                                          </p:spTgt>
                                        </p:tgtEl>
                                        <p:attrNameLst>
                                          <p:attrName>style.visibility</p:attrName>
                                        </p:attrNameLst>
                                      </p:cBhvr>
                                      <p:to>
                                        <p:strVal val="visible"/>
                                      </p:to>
                                    </p:set>
                                    <p:anim calcmode="lin" valueType="num">
                                      <p:cBhvr>
                                        <p:cTn id="17" dur="500" fill="hold"/>
                                        <p:tgtEl>
                                          <p:spTgt spid="5">
                                            <p:graphicEl>
                                              <a:dgm id="{46576AF4-B35C-47AD-B61B-47DFB8656D3B}"/>
                                            </p:graphicEl>
                                          </p:spTgt>
                                        </p:tgtEl>
                                        <p:attrNameLst>
                                          <p:attrName>ppt_w</p:attrName>
                                        </p:attrNameLst>
                                      </p:cBhvr>
                                      <p:tavLst>
                                        <p:tav tm="0">
                                          <p:val>
                                            <p:strVal val="2/3*#ppt_w"/>
                                          </p:val>
                                        </p:tav>
                                        <p:tav tm="100000">
                                          <p:val>
                                            <p:strVal val="#ppt_w"/>
                                          </p:val>
                                        </p:tav>
                                      </p:tavLst>
                                    </p:anim>
                                    <p:anim calcmode="lin" valueType="num">
                                      <p:cBhvr>
                                        <p:cTn id="18" dur="500" fill="hold"/>
                                        <p:tgtEl>
                                          <p:spTgt spid="5">
                                            <p:graphicEl>
                                              <a:dgm id="{46576AF4-B35C-47AD-B61B-47DFB8656D3B}"/>
                                            </p:graphicEl>
                                          </p:spTgt>
                                        </p:tgtEl>
                                        <p:attrNameLst>
                                          <p:attrName>ppt_h</p:attrName>
                                        </p:attrNameLst>
                                      </p:cBhvr>
                                      <p:tavLst>
                                        <p:tav tm="0">
                                          <p:val>
                                            <p:strVal val="2/3*#ppt_h"/>
                                          </p:val>
                                        </p:tav>
                                        <p:tav tm="100000">
                                          <p:val>
                                            <p:strVal val="#ppt_h"/>
                                          </p:val>
                                        </p:tav>
                                      </p:tavLst>
                                    </p:anim>
                                  </p:childTnLst>
                                </p:cTn>
                              </p:par>
                              <p:par>
                                <p:cTn id="19" presetID="23" presetClass="entr" presetSubtype="272" fill="hold" grpId="1" nodeType="withEffect">
                                  <p:stCondLst>
                                    <p:cond delay="0"/>
                                  </p:stCondLst>
                                  <p:childTnLst>
                                    <p:set>
                                      <p:cBhvr>
                                        <p:cTn id="20" dur="1" fill="hold">
                                          <p:stCondLst>
                                            <p:cond delay="0"/>
                                          </p:stCondLst>
                                        </p:cTn>
                                        <p:tgtEl>
                                          <p:spTgt spid="5">
                                            <p:graphicEl>
                                              <a:dgm id="{39901BD8-1A8F-4023-9C66-69F3E829399B}"/>
                                            </p:graphicEl>
                                          </p:spTgt>
                                        </p:tgtEl>
                                        <p:attrNameLst>
                                          <p:attrName>style.visibility</p:attrName>
                                        </p:attrNameLst>
                                      </p:cBhvr>
                                      <p:to>
                                        <p:strVal val="visible"/>
                                      </p:to>
                                    </p:set>
                                    <p:anim calcmode="lin" valueType="num">
                                      <p:cBhvr>
                                        <p:cTn id="21" dur="500" fill="hold"/>
                                        <p:tgtEl>
                                          <p:spTgt spid="5">
                                            <p:graphicEl>
                                              <a:dgm id="{39901BD8-1A8F-4023-9C66-69F3E829399B}"/>
                                            </p:graphicEl>
                                          </p:spTgt>
                                        </p:tgtEl>
                                        <p:attrNameLst>
                                          <p:attrName>ppt_w</p:attrName>
                                        </p:attrNameLst>
                                      </p:cBhvr>
                                      <p:tavLst>
                                        <p:tav tm="0">
                                          <p:val>
                                            <p:strVal val="2/3*#ppt_w"/>
                                          </p:val>
                                        </p:tav>
                                        <p:tav tm="100000">
                                          <p:val>
                                            <p:strVal val="#ppt_w"/>
                                          </p:val>
                                        </p:tav>
                                      </p:tavLst>
                                    </p:anim>
                                    <p:anim calcmode="lin" valueType="num">
                                      <p:cBhvr>
                                        <p:cTn id="22" dur="500" fill="hold"/>
                                        <p:tgtEl>
                                          <p:spTgt spid="5">
                                            <p:graphicEl>
                                              <a:dgm id="{39901BD8-1A8F-4023-9C66-69F3E829399B}"/>
                                            </p:graphicEl>
                                          </p:spTgt>
                                        </p:tgtEl>
                                        <p:attrNameLst>
                                          <p:attrName>ppt_h</p:attrName>
                                        </p:attrNameLst>
                                      </p:cBhvr>
                                      <p:tavLst>
                                        <p:tav tm="0">
                                          <p:val>
                                            <p:strVal val="2/3*#ppt_h"/>
                                          </p:val>
                                        </p:tav>
                                        <p:tav tm="100000">
                                          <p:val>
                                            <p:strVal val="#ppt_h"/>
                                          </p:val>
                                        </p:tav>
                                      </p:tavLst>
                                    </p:anim>
                                  </p:childTnLst>
                                </p:cTn>
                              </p:par>
                            </p:childTnLst>
                          </p:cTn>
                        </p:par>
                      </p:childTnLst>
                    </p:cTn>
                  </p:par>
                  <p:par>
                    <p:cTn id="23" fill="hold">
                      <p:stCondLst>
                        <p:cond delay="indefinite"/>
                      </p:stCondLst>
                      <p:childTnLst>
                        <p:par>
                          <p:cTn id="24" fill="hold">
                            <p:stCondLst>
                              <p:cond delay="0"/>
                            </p:stCondLst>
                            <p:childTnLst>
                              <p:par>
                                <p:cTn id="25" presetID="23" presetClass="entr" presetSubtype="272" fill="hold" grpId="1" nodeType="clickEffect">
                                  <p:stCondLst>
                                    <p:cond delay="0"/>
                                  </p:stCondLst>
                                  <p:childTnLst>
                                    <p:set>
                                      <p:cBhvr>
                                        <p:cTn id="26" dur="1" fill="hold">
                                          <p:stCondLst>
                                            <p:cond delay="0"/>
                                          </p:stCondLst>
                                        </p:cTn>
                                        <p:tgtEl>
                                          <p:spTgt spid="5">
                                            <p:graphicEl>
                                              <a:dgm id="{E8586651-FE21-4295-B5C3-E5D2B4777ED4}"/>
                                            </p:graphicEl>
                                          </p:spTgt>
                                        </p:tgtEl>
                                        <p:attrNameLst>
                                          <p:attrName>style.visibility</p:attrName>
                                        </p:attrNameLst>
                                      </p:cBhvr>
                                      <p:to>
                                        <p:strVal val="visible"/>
                                      </p:to>
                                    </p:set>
                                    <p:anim calcmode="lin" valueType="num">
                                      <p:cBhvr>
                                        <p:cTn id="27" dur="500" fill="hold"/>
                                        <p:tgtEl>
                                          <p:spTgt spid="5">
                                            <p:graphicEl>
                                              <a:dgm id="{E8586651-FE21-4295-B5C3-E5D2B4777ED4}"/>
                                            </p:graphicEl>
                                          </p:spTgt>
                                        </p:tgtEl>
                                        <p:attrNameLst>
                                          <p:attrName>ppt_w</p:attrName>
                                        </p:attrNameLst>
                                      </p:cBhvr>
                                      <p:tavLst>
                                        <p:tav tm="0">
                                          <p:val>
                                            <p:strVal val="2/3*#ppt_w"/>
                                          </p:val>
                                        </p:tav>
                                        <p:tav tm="100000">
                                          <p:val>
                                            <p:strVal val="#ppt_w"/>
                                          </p:val>
                                        </p:tav>
                                      </p:tavLst>
                                    </p:anim>
                                    <p:anim calcmode="lin" valueType="num">
                                      <p:cBhvr>
                                        <p:cTn id="28" dur="500" fill="hold"/>
                                        <p:tgtEl>
                                          <p:spTgt spid="5">
                                            <p:graphicEl>
                                              <a:dgm id="{E8586651-FE21-4295-B5C3-E5D2B4777ED4}"/>
                                            </p:graphicEl>
                                          </p:spTgt>
                                        </p:tgtEl>
                                        <p:attrNameLst>
                                          <p:attrName>ppt_h</p:attrName>
                                        </p:attrNameLst>
                                      </p:cBhvr>
                                      <p:tavLst>
                                        <p:tav tm="0">
                                          <p:val>
                                            <p:strVal val="2/3*#ppt_h"/>
                                          </p:val>
                                        </p:tav>
                                        <p:tav tm="100000">
                                          <p:val>
                                            <p:strVal val="#ppt_h"/>
                                          </p:val>
                                        </p:tav>
                                      </p:tavLst>
                                    </p:anim>
                                  </p:childTnLst>
                                </p:cTn>
                              </p:par>
                              <p:par>
                                <p:cTn id="29" presetID="23" presetClass="entr" presetSubtype="272" fill="hold" grpId="1" nodeType="withEffect">
                                  <p:stCondLst>
                                    <p:cond delay="0"/>
                                  </p:stCondLst>
                                  <p:childTnLst>
                                    <p:set>
                                      <p:cBhvr>
                                        <p:cTn id="30" dur="1" fill="hold">
                                          <p:stCondLst>
                                            <p:cond delay="0"/>
                                          </p:stCondLst>
                                        </p:cTn>
                                        <p:tgtEl>
                                          <p:spTgt spid="5">
                                            <p:graphicEl>
                                              <a:dgm id="{D7A32D5F-8CEC-42F4-B073-D284498E6A3E}"/>
                                            </p:graphicEl>
                                          </p:spTgt>
                                        </p:tgtEl>
                                        <p:attrNameLst>
                                          <p:attrName>style.visibility</p:attrName>
                                        </p:attrNameLst>
                                      </p:cBhvr>
                                      <p:to>
                                        <p:strVal val="visible"/>
                                      </p:to>
                                    </p:set>
                                    <p:anim calcmode="lin" valueType="num">
                                      <p:cBhvr>
                                        <p:cTn id="31" dur="500" fill="hold"/>
                                        <p:tgtEl>
                                          <p:spTgt spid="5">
                                            <p:graphicEl>
                                              <a:dgm id="{D7A32D5F-8CEC-42F4-B073-D284498E6A3E}"/>
                                            </p:graphicEl>
                                          </p:spTgt>
                                        </p:tgtEl>
                                        <p:attrNameLst>
                                          <p:attrName>ppt_w</p:attrName>
                                        </p:attrNameLst>
                                      </p:cBhvr>
                                      <p:tavLst>
                                        <p:tav tm="0">
                                          <p:val>
                                            <p:strVal val="2/3*#ppt_w"/>
                                          </p:val>
                                        </p:tav>
                                        <p:tav tm="100000">
                                          <p:val>
                                            <p:strVal val="#ppt_w"/>
                                          </p:val>
                                        </p:tav>
                                      </p:tavLst>
                                    </p:anim>
                                    <p:anim calcmode="lin" valueType="num">
                                      <p:cBhvr>
                                        <p:cTn id="32" dur="500" fill="hold"/>
                                        <p:tgtEl>
                                          <p:spTgt spid="5">
                                            <p:graphicEl>
                                              <a:dgm id="{D7A32D5F-8CEC-42F4-B073-D284498E6A3E}"/>
                                            </p:graphicEl>
                                          </p:spTgt>
                                        </p:tgtEl>
                                        <p:attrNameLst>
                                          <p:attrName>ppt_h</p:attrName>
                                        </p:attrNameLst>
                                      </p:cBhvr>
                                      <p:tavLst>
                                        <p:tav tm="0">
                                          <p:val>
                                            <p:strVal val="2/3*#ppt_h"/>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23" presetClass="entr" presetSubtype="272" fill="hold" grpId="1" nodeType="clickEffect">
                                  <p:stCondLst>
                                    <p:cond delay="0"/>
                                  </p:stCondLst>
                                  <p:childTnLst>
                                    <p:set>
                                      <p:cBhvr>
                                        <p:cTn id="36" dur="1" fill="hold">
                                          <p:stCondLst>
                                            <p:cond delay="0"/>
                                          </p:stCondLst>
                                        </p:cTn>
                                        <p:tgtEl>
                                          <p:spTgt spid="5">
                                            <p:graphicEl>
                                              <a:dgm id="{584F7CC9-ED46-4F3C-B18E-FBAF1F0B6447}"/>
                                            </p:graphicEl>
                                          </p:spTgt>
                                        </p:tgtEl>
                                        <p:attrNameLst>
                                          <p:attrName>style.visibility</p:attrName>
                                        </p:attrNameLst>
                                      </p:cBhvr>
                                      <p:to>
                                        <p:strVal val="visible"/>
                                      </p:to>
                                    </p:set>
                                    <p:anim calcmode="lin" valueType="num">
                                      <p:cBhvr>
                                        <p:cTn id="37" dur="500" fill="hold"/>
                                        <p:tgtEl>
                                          <p:spTgt spid="5">
                                            <p:graphicEl>
                                              <a:dgm id="{584F7CC9-ED46-4F3C-B18E-FBAF1F0B6447}"/>
                                            </p:graphicEl>
                                          </p:spTgt>
                                        </p:tgtEl>
                                        <p:attrNameLst>
                                          <p:attrName>ppt_w</p:attrName>
                                        </p:attrNameLst>
                                      </p:cBhvr>
                                      <p:tavLst>
                                        <p:tav tm="0">
                                          <p:val>
                                            <p:strVal val="2/3*#ppt_w"/>
                                          </p:val>
                                        </p:tav>
                                        <p:tav tm="100000">
                                          <p:val>
                                            <p:strVal val="#ppt_w"/>
                                          </p:val>
                                        </p:tav>
                                      </p:tavLst>
                                    </p:anim>
                                    <p:anim calcmode="lin" valueType="num">
                                      <p:cBhvr>
                                        <p:cTn id="38" dur="500" fill="hold"/>
                                        <p:tgtEl>
                                          <p:spTgt spid="5">
                                            <p:graphicEl>
                                              <a:dgm id="{584F7CC9-ED46-4F3C-B18E-FBAF1F0B6447}"/>
                                            </p:graphicEl>
                                          </p:spTgt>
                                        </p:tgtEl>
                                        <p:attrNameLst>
                                          <p:attrName>ppt_h</p:attrName>
                                        </p:attrNameLst>
                                      </p:cBhvr>
                                      <p:tavLst>
                                        <p:tav tm="0">
                                          <p:val>
                                            <p:strVal val="2/3*#ppt_h"/>
                                          </p:val>
                                        </p:tav>
                                        <p:tav tm="100000">
                                          <p:val>
                                            <p:strVal val="#ppt_h"/>
                                          </p:val>
                                        </p:tav>
                                      </p:tavLst>
                                    </p:anim>
                                  </p:childTnLst>
                                </p:cTn>
                              </p:par>
                              <p:par>
                                <p:cTn id="39" presetID="23" presetClass="entr" presetSubtype="272" fill="hold" grpId="1" nodeType="withEffect">
                                  <p:stCondLst>
                                    <p:cond delay="0"/>
                                  </p:stCondLst>
                                  <p:childTnLst>
                                    <p:set>
                                      <p:cBhvr>
                                        <p:cTn id="40" dur="1" fill="hold">
                                          <p:stCondLst>
                                            <p:cond delay="0"/>
                                          </p:stCondLst>
                                        </p:cTn>
                                        <p:tgtEl>
                                          <p:spTgt spid="5">
                                            <p:graphicEl>
                                              <a:dgm id="{8DF340FB-6165-4273-B16C-27E1E702CD6A}"/>
                                            </p:graphicEl>
                                          </p:spTgt>
                                        </p:tgtEl>
                                        <p:attrNameLst>
                                          <p:attrName>style.visibility</p:attrName>
                                        </p:attrNameLst>
                                      </p:cBhvr>
                                      <p:to>
                                        <p:strVal val="visible"/>
                                      </p:to>
                                    </p:set>
                                    <p:anim calcmode="lin" valueType="num">
                                      <p:cBhvr>
                                        <p:cTn id="41" dur="500" fill="hold"/>
                                        <p:tgtEl>
                                          <p:spTgt spid="5">
                                            <p:graphicEl>
                                              <a:dgm id="{8DF340FB-6165-4273-B16C-27E1E702CD6A}"/>
                                            </p:graphicEl>
                                          </p:spTgt>
                                        </p:tgtEl>
                                        <p:attrNameLst>
                                          <p:attrName>ppt_w</p:attrName>
                                        </p:attrNameLst>
                                      </p:cBhvr>
                                      <p:tavLst>
                                        <p:tav tm="0">
                                          <p:val>
                                            <p:strVal val="2/3*#ppt_w"/>
                                          </p:val>
                                        </p:tav>
                                        <p:tav tm="100000">
                                          <p:val>
                                            <p:strVal val="#ppt_w"/>
                                          </p:val>
                                        </p:tav>
                                      </p:tavLst>
                                    </p:anim>
                                    <p:anim calcmode="lin" valueType="num">
                                      <p:cBhvr>
                                        <p:cTn id="42" dur="500" fill="hold"/>
                                        <p:tgtEl>
                                          <p:spTgt spid="5">
                                            <p:graphicEl>
                                              <a:dgm id="{8DF340FB-6165-4273-B16C-27E1E702CD6A}"/>
                                            </p:graphicEl>
                                          </p:spTgt>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1" uiExpand="1">
        <p:bldSub>
          <a:bldDgm bld="one"/>
        </p:bldSub>
      </p:bldGraphic>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r>
              <a:rPr lang="es-ES_tradnl" dirty="0" smtClean="0"/>
              <a:t>Importancia de la obra</a:t>
            </a:r>
            <a:endParaRPr lang="es-ES" dirty="0"/>
          </a:p>
        </p:txBody>
      </p:sp>
      <p:sp>
        <p:nvSpPr>
          <p:cNvPr id="2" name="1 Marcador de contenido"/>
          <p:cNvSpPr>
            <a:spLocks noGrp="1"/>
          </p:cNvSpPr>
          <p:nvPr>
            <p:ph sz="quarter" idx="1"/>
          </p:nvPr>
        </p:nvSpPr>
        <p:spPr>
          <a:xfrm>
            <a:off x="785786" y="2423116"/>
            <a:ext cx="7805572" cy="3670180"/>
          </a:xfrm>
        </p:spPr>
        <p:txBody>
          <a:bodyPr/>
          <a:lstStyle/>
          <a:p>
            <a:r>
              <a:rPr lang="es-ES_tradnl" dirty="0" smtClean="0"/>
              <a:t>La Sra. de White sentía un gran aprecio por </a:t>
            </a:r>
            <a:r>
              <a:rPr lang="es-ES_tradnl" i="1" dirty="0" smtClean="0"/>
              <a:t>El conflicto de los siglos</a:t>
            </a:r>
            <a:r>
              <a:rPr lang="es-ES_tradnl" dirty="0" smtClean="0"/>
              <a:t>. </a:t>
            </a:r>
          </a:p>
          <a:p>
            <a:r>
              <a:rPr lang="es-ES_tradnl" dirty="0" smtClean="0"/>
              <a:t>Una simple lectura de sus afirmaciones en </a:t>
            </a:r>
            <a:r>
              <a:rPr lang="es-ES_tradnl" i="1" dirty="0" smtClean="0"/>
              <a:t>El colportor evangélico</a:t>
            </a:r>
            <a:r>
              <a:rPr lang="es-ES_tradnl" dirty="0" smtClean="0"/>
              <a:t>, páginas 171 a 180, nos convencerá de la importancia de la obra y de las bendiciones que sus lectores pueden recibir.</a:t>
            </a:r>
            <a:endParaRPr lang="es-ES" dirty="0" smtClean="0"/>
          </a:p>
          <a:p>
            <a:endParaRPr lang="es-ES" dirty="0"/>
          </a:p>
        </p:txBody>
      </p:sp>
      <p:sp>
        <p:nvSpPr>
          <p:cNvPr id="4" name="3 Marcador de número de diapositiva"/>
          <p:cNvSpPr>
            <a:spLocks noGrp="1"/>
          </p:cNvSpPr>
          <p:nvPr>
            <p:ph type="sldNum" sz="quarter" idx="12"/>
          </p:nvPr>
        </p:nvSpPr>
        <p:spPr/>
        <p:txBody>
          <a:bodyPr/>
          <a:lstStyle/>
          <a:p>
            <a:fld id="{B0AF5B92-EE18-4E56-A9C4-1DABE991B5F0}" type="slidenum">
              <a:rPr lang="es-ES" smtClean="0"/>
              <a:pPr/>
              <a:t>26</a:t>
            </a:fld>
            <a:endParaRPr lang="es-ES"/>
          </a:p>
        </p:txBody>
      </p:sp>
      <p:pic>
        <p:nvPicPr>
          <p:cNvPr id="5" name="Picture 3"/>
          <p:cNvPicPr>
            <a:picLocks noChangeAspect="1" noChangeArrowheads="1"/>
          </p:cNvPicPr>
          <p:nvPr/>
        </p:nvPicPr>
        <p:blipFill>
          <a:blip r:embed="rId3" cstate="print"/>
          <a:srcRect/>
          <a:stretch>
            <a:fillRect/>
          </a:stretch>
        </p:blipFill>
        <p:spPr bwMode="auto">
          <a:xfrm>
            <a:off x="176199" y="151563"/>
            <a:ext cx="1609719" cy="1205735"/>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up)">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up)">
                                      <p:cBhvr>
                                        <p:cTn id="12"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r>
              <a:rPr lang="es-ES_tradnl" sz="2800" dirty="0" smtClean="0"/>
              <a:t>Importancia de la obra</a:t>
            </a:r>
            <a:endParaRPr lang="es-ES" sz="2800" dirty="0"/>
          </a:p>
        </p:txBody>
      </p:sp>
      <p:sp>
        <p:nvSpPr>
          <p:cNvPr id="5" name="4 Marcador de texto"/>
          <p:cNvSpPr>
            <a:spLocks noGrp="1"/>
          </p:cNvSpPr>
          <p:nvPr>
            <p:ph type="body" idx="2"/>
          </p:nvPr>
        </p:nvSpPr>
        <p:spPr>
          <a:xfrm>
            <a:off x="381000" y="2308373"/>
            <a:ext cx="2362200" cy="4144963"/>
          </a:xfrm>
        </p:spPr>
        <p:txBody>
          <a:bodyPr>
            <a:noAutofit/>
          </a:bodyPr>
          <a:lstStyle/>
          <a:p>
            <a:r>
              <a:rPr lang="es-ES_tradnl" sz="2400" dirty="0" smtClean="0"/>
              <a:t>Elena de White apreciaba </a:t>
            </a:r>
            <a:r>
              <a:rPr lang="es-ES_tradnl" sz="2400" i="1" dirty="0" smtClean="0"/>
              <a:t>El conflicto de los siglos</a:t>
            </a:r>
            <a:r>
              <a:rPr lang="es-ES_tradnl" sz="2400" dirty="0" smtClean="0"/>
              <a:t> por la luz que arroja sobre el origen del mal y sobre el plan de salvación.</a:t>
            </a:r>
            <a:endParaRPr lang="es-ES" sz="2400" dirty="0"/>
          </a:p>
        </p:txBody>
      </p:sp>
      <p:sp>
        <p:nvSpPr>
          <p:cNvPr id="2" name="1 Marcador de contenido"/>
          <p:cNvSpPr>
            <a:spLocks noGrp="1"/>
          </p:cNvSpPr>
          <p:nvPr>
            <p:ph sz="quarter" idx="1"/>
          </p:nvPr>
        </p:nvSpPr>
        <p:spPr>
          <a:xfrm>
            <a:off x="3124200" y="971128"/>
            <a:ext cx="5638800" cy="5410200"/>
          </a:xfrm>
        </p:spPr>
        <p:txBody>
          <a:bodyPr>
            <a:normAutofit fontScale="92500" lnSpcReduction="10000"/>
          </a:bodyPr>
          <a:lstStyle/>
          <a:p>
            <a:pPr marL="0">
              <a:buNone/>
            </a:pPr>
            <a:r>
              <a:rPr lang="es-ES_tradnl" sz="2900" dirty="0" smtClean="0"/>
              <a:t>“Se me ha indicado que los libros importantes que contienen la luz que Dios ha dado respecto de la apostasía de Satanás en los cielos, deben recibir una amplia circulación precisamente ahora; pues por su medio la verdad debe llegar a todas las mentes. </a:t>
            </a:r>
            <a:r>
              <a:rPr lang="es-ES_tradnl" sz="2900" i="1" dirty="0" smtClean="0"/>
              <a:t>Patriarcas y profetas, Daniel y Apocalipsis</a:t>
            </a:r>
            <a:r>
              <a:rPr lang="es-ES_tradnl" sz="2900" dirty="0" smtClean="0"/>
              <a:t> y</a:t>
            </a:r>
            <a:r>
              <a:rPr lang="es-ES_tradnl" sz="2900" i="1" dirty="0" smtClean="0"/>
              <a:t> El conflicto de los siglos</a:t>
            </a:r>
            <a:r>
              <a:rPr lang="es-ES_tradnl" sz="2900" dirty="0" smtClean="0"/>
              <a:t> son más necesarios ahora que nunca antes” (</a:t>
            </a:r>
            <a:r>
              <a:rPr lang="en-US" sz="2900" i="1" dirty="0" smtClean="0"/>
              <a:t>Review and Herald</a:t>
            </a:r>
            <a:r>
              <a:rPr lang="en-US" sz="2900" dirty="0" smtClean="0"/>
              <a:t>,</a:t>
            </a:r>
            <a:r>
              <a:rPr lang="es-ES_tradnl" sz="2900" dirty="0" smtClean="0"/>
              <a:t> 16 de febrero de 1905).</a:t>
            </a:r>
            <a:endParaRPr lang="es-ES" sz="2900" dirty="0" smtClean="0"/>
          </a:p>
          <a:p>
            <a:endParaRPr lang="es-ES" sz="2800" dirty="0"/>
          </a:p>
        </p:txBody>
      </p:sp>
      <p:sp>
        <p:nvSpPr>
          <p:cNvPr id="4" name="3 Marcador de número de diapositiva"/>
          <p:cNvSpPr>
            <a:spLocks noGrp="1"/>
          </p:cNvSpPr>
          <p:nvPr>
            <p:ph type="sldNum" sz="quarter" idx="12"/>
          </p:nvPr>
        </p:nvSpPr>
        <p:spPr/>
        <p:txBody>
          <a:bodyPr/>
          <a:lstStyle/>
          <a:p>
            <a:fld id="{B0AF5B92-EE18-4E56-A9C4-1DABE991B5F0}" type="slidenum">
              <a:rPr lang="es-ES" smtClean="0"/>
              <a:pPr/>
              <a:t>27</a:t>
            </a:fld>
            <a:endParaRPr lang="es-E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up)">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bldLvl="2"/>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r>
              <a:rPr lang="es-ES_tradnl" sz="2800" dirty="0" smtClean="0"/>
              <a:t>Importancia de la obra</a:t>
            </a:r>
            <a:endParaRPr lang="es-ES" sz="2800" dirty="0"/>
          </a:p>
        </p:txBody>
      </p:sp>
      <p:sp>
        <p:nvSpPr>
          <p:cNvPr id="5" name="4 Marcador de texto"/>
          <p:cNvSpPr>
            <a:spLocks noGrp="1"/>
          </p:cNvSpPr>
          <p:nvPr>
            <p:ph type="body" idx="2"/>
          </p:nvPr>
        </p:nvSpPr>
        <p:spPr>
          <a:xfrm>
            <a:off x="381000" y="2164357"/>
            <a:ext cx="2362200" cy="4144963"/>
          </a:xfrm>
        </p:spPr>
        <p:txBody>
          <a:bodyPr>
            <a:normAutofit/>
          </a:bodyPr>
          <a:lstStyle/>
          <a:p>
            <a:r>
              <a:rPr lang="es-ES_tradnl" sz="2400" dirty="0" smtClean="0"/>
              <a:t>En otra ocasión habló de la “preciosa instrucción” contenida en libros como </a:t>
            </a:r>
            <a:r>
              <a:rPr lang="es-ES_tradnl" sz="2400" i="1" dirty="0" smtClean="0"/>
              <a:t>El conflicto de los siglos</a:t>
            </a:r>
            <a:r>
              <a:rPr lang="es-ES_tradnl" sz="2400" dirty="0" smtClean="0"/>
              <a:t> (</a:t>
            </a:r>
            <a:r>
              <a:rPr lang="es-ES_tradnl" sz="2400" i="1" dirty="0" smtClean="0"/>
              <a:t>Carta 229</a:t>
            </a:r>
            <a:r>
              <a:rPr lang="es-ES_tradnl" sz="2400" dirty="0" smtClean="0"/>
              <a:t>, 1903). Dijo, además: </a:t>
            </a:r>
          </a:p>
          <a:p>
            <a:endParaRPr lang="es-ES" sz="2400" dirty="0"/>
          </a:p>
        </p:txBody>
      </p:sp>
      <p:sp>
        <p:nvSpPr>
          <p:cNvPr id="2" name="1 Marcador de contenido"/>
          <p:cNvSpPr>
            <a:spLocks noGrp="1"/>
          </p:cNvSpPr>
          <p:nvPr>
            <p:ph sz="quarter" idx="1"/>
          </p:nvPr>
        </p:nvSpPr>
        <p:spPr/>
        <p:txBody>
          <a:bodyPr>
            <a:noAutofit/>
          </a:bodyPr>
          <a:lstStyle/>
          <a:p>
            <a:pPr marL="0" lvl="1" indent="0">
              <a:buNone/>
            </a:pPr>
            <a:r>
              <a:rPr lang="es-ES_tradnl" sz="3200" dirty="0" smtClean="0"/>
              <a:t>“Contienen precisamente </a:t>
            </a:r>
          </a:p>
          <a:p>
            <a:pPr marL="265113" lvl="1" indent="-265113">
              <a:buFont typeface="Wingdings" pitchFamily="2" charset="2"/>
              <a:buChar char="§"/>
            </a:pPr>
            <a:r>
              <a:rPr lang="es-ES_tradnl" sz="3200" dirty="0" smtClean="0"/>
              <a:t>el mensaje que la gente debe recibir, </a:t>
            </a:r>
          </a:p>
          <a:p>
            <a:pPr marL="265113" lvl="1" indent="-265113">
              <a:buFont typeface="Wingdings" pitchFamily="2" charset="2"/>
              <a:buChar char="§"/>
            </a:pPr>
            <a:r>
              <a:rPr lang="es-ES_tradnl" sz="3200" dirty="0" smtClean="0"/>
              <a:t>la luz especial que Dios ha dado a su pueblo. </a:t>
            </a:r>
          </a:p>
          <a:p>
            <a:pPr marL="0" lvl="1" indent="0">
              <a:buNone/>
            </a:pPr>
            <a:r>
              <a:rPr lang="es-ES_tradnl" sz="3200" dirty="0" smtClean="0"/>
              <a:t>Los ángeles de Dios prepararán el camino para estos libros en el corazón de la gente” </a:t>
            </a:r>
          </a:p>
          <a:p>
            <a:pPr marL="0" lvl="1" indent="0">
              <a:buNone/>
            </a:pPr>
            <a:r>
              <a:rPr lang="es-ES_tradnl" sz="2400" dirty="0" smtClean="0"/>
              <a:t>(</a:t>
            </a:r>
            <a:r>
              <a:rPr lang="en-US" sz="2400" i="1" dirty="0" smtClean="0"/>
              <a:t>Special Instruction Regardin </a:t>
            </a:r>
            <a:r>
              <a:rPr lang="es-ES_tradnl" sz="2400" i="1" dirty="0" smtClean="0"/>
              <a:t>Royalties</a:t>
            </a:r>
            <a:r>
              <a:rPr lang="es-ES_tradnl" sz="2400" dirty="0" smtClean="0"/>
              <a:t>, p. 7, 1899).</a:t>
            </a:r>
            <a:endParaRPr lang="es-ES" sz="2400" dirty="0"/>
          </a:p>
        </p:txBody>
      </p:sp>
      <p:sp>
        <p:nvSpPr>
          <p:cNvPr id="4" name="3 Marcador de número de diapositiva"/>
          <p:cNvSpPr>
            <a:spLocks noGrp="1"/>
          </p:cNvSpPr>
          <p:nvPr>
            <p:ph type="sldNum" sz="quarter" idx="12"/>
          </p:nvPr>
        </p:nvSpPr>
        <p:spPr/>
        <p:txBody>
          <a:bodyPr/>
          <a:lstStyle/>
          <a:p>
            <a:fld id="{B0AF5B92-EE18-4E56-A9C4-1DABE991B5F0}" type="slidenum">
              <a:rPr lang="es-ES" smtClean="0"/>
              <a:pPr/>
              <a:t>28</a:t>
            </a:fld>
            <a:endParaRPr lang="es-E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up)">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up)">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up)">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wipe(up)">
                                      <p:cBhvr>
                                        <p:cTn id="22" dur="500"/>
                                        <p:tgtEl>
                                          <p:spTgt spid="2">
                                            <p:txEl>
                                              <p:pRg st="3" end="3"/>
                                            </p:txEl>
                                          </p:spTgt>
                                        </p:tgtEl>
                                      </p:cBhvr>
                                    </p:animEffect>
                                  </p:childTnLst>
                                </p:cTn>
                              </p:par>
                            </p:childTnLst>
                          </p:cTn>
                        </p:par>
                        <p:par>
                          <p:cTn id="23" fill="hold">
                            <p:stCondLst>
                              <p:cond delay="500"/>
                            </p:stCondLst>
                            <p:childTnLst>
                              <p:par>
                                <p:cTn id="24" presetID="22" presetClass="entr" presetSubtype="1" fill="hold" grpId="0" nodeType="afterEffect">
                                  <p:stCondLst>
                                    <p:cond delay="0"/>
                                  </p:stCondLst>
                                  <p:childTnLst>
                                    <p:set>
                                      <p:cBhvr>
                                        <p:cTn id="25" dur="1" fill="hold">
                                          <p:stCondLst>
                                            <p:cond delay="0"/>
                                          </p:stCondLst>
                                        </p:cTn>
                                        <p:tgtEl>
                                          <p:spTgt spid="2">
                                            <p:txEl>
                                              <p:pRg st="4" end="4"/>
                                            </p:txEl>
                                          </p:spTgt>
                                        </p:tgtEl>
                                        <p:attrNameLst>
                                          <p:attrName>style.visibility</p:attrName>
                                        </p:attrNameLst>
                                      </p:cBhvr>
                                      <p:to>
                                        <p:strVal val="visible"/>
                                      </p:to>
                                    </p:set>
                                    <p:animEffect transition="in" filter="wipe(up)">
                                      <p:cBhvr>
                                        <p:cTn id="26"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bldLvl="2"/>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r>
              <a:rPr lang="es-ES_tradnl" sz="2800" dirty="0" smtClean="0"/>
              <a:t>Importancia de la obra</a:t>
            </a:r>
            <a:endParaRPr lang="es-ES" sz="2800" dirty="0"/>
          </a:p>
        </p:txBody>
      </p:sp>
      <p:sp>
        <p:nvSpPr>
          <p:cNvPr id="5" name="4 Marcador de texto"/>
          <p:cNvSpPr>
            <a:spLocks noGrp="1"/>
          </p:cNvSpPr>
          <p:nvPr>
            <p:ph type="body" idx="2"/>
          </p:nvPr>
        </p:nvSpPr>
        <p:spPr>
          <a:xfrm>
            <a:off x="381000" y="2236365"/>
            <a:ext cx="2362200" cy="4144963"/>
          </a:xfrm>
        </p:spPr>
        <p:txBody>
          <a:bodyPr>
            <a:normAutofit/>
          </a:bodyPr>
          <a:lstStyle/>
          <a:p>
            <a:r>
              <a:rPr lang="es-ES_tradnl" sz="2800" dirty="0" smtClean="0"/>
              <a:t>Elena de White estimaba </a:t>
            </a:r>
            <a:r>
              <a:rPr lang="es-ES_tradnl" sz="2800" i="1" dirty="0" smtClean="0"/>
              <a:t>El conflicto de los siglos</a:t>
            </a:r>
            <a:r>
              <a:rPr lang="es-ES_tradnl" sz="2800" dirty="0" smtClean="0"/>
              <a:t> debido a su influencia espiritual. </a:t>
            </a:r>
          </a:p>
          <a:p>
            <a:endParaRPr lang="es-ES" sz="2800" dirty="0"/>
          </a:p>
        </p:txBody>
      </p:sp>
      <p:sp>
        <p:nvSpPr>
          <p:cNvPr id="2" name="1 Marcador de contenido"/>
          <p:cNvSpPr>
            <a:spLocks noGrp="1"/>
          </p:cNvSpPr>
          <p:nvPr>
            <p:ph sz="quarter" idx="1"/>
          </p:nvPr>
        </p:nvSpPr>
        <p:spPr>
          <a:xfrm>
            <a:off x="3124200" y="827112"/>
            <a:ext cx="5638800" cy="5410200"/>
          </a:xfrm>
        </p:spPr>
        <p:txBody>
          <a:bodyPr>
            <a:normAutofit lnSpcReduction="10000"/>
          </a:bodyPr>
          <a:lstStyle/>
          <a:p>
            <a:pPr marL="0" lvl="1" indent="0">
              <a:buNone/>
            </a:pPr>
            <a:r>
              <a:rPr lang="es-ES_tradnl" sz="2400" dirty="0" smtClean="0"/>
              <a:t>La Hna. White no es la originadora de estos libros. </a:t>
            </a:r>
          </a:p>
          <a:p>
            <a:pPr marL="0" lvl="1" indent="0">
              <a:buNone/>
            </a:pPr>
            <a:r>
              <a:rPr lang="es-ES_tradnl" sz="2400" dirty="0" smtClean="0"/>
              <a:t>Ellos contienen la instrucción que durante el período de su vida Dios le ha estado dando. </a:t>
            </a:r>
          </a:p>
          <a:p>
            <a:pPr marL="0" lvl="1" indent="0">
              <a:buNone/>
            </a:pPr>
            <a:r>
              <a:rPr lang="es-ES_tradnl" sz="2400" dirty="0" smtClean="0"/>
              <a:t>Contienen la luz preciosa y consoladora que Dios ha concedido generosamente a su sierva para ser dada al mundo. De sus páginas, esta luz ha de brillar iluminando los corazones de los hombres y las mujeres, y conduciéndolos al Salvador. </a:t>
            </a:r>
          </a:p>
          <a:p>
            <a:pPr marL="0" lvl="1" indent="0">
              <a:buNone/>
            </a:pPr>
            <a:r>
              <a:rPr lang="es-ES_tradnl" sz="2400" dirty="0" smtClean="0"/>
              <a:t>El Señor me ha señalado que estos libros han de ser esparcidos por todo el mundo…</a:t>
            </a:r>
            <a:endParaRPr lang="es-ES" sz="2400" dirty="0" smtClean="0"/>
          </a:p>
          <a:p>
            <a:pPr>
              <a:buNone/>
            </a:pPr>
            <a:endParaRPr lang="es-ES" sz="2800" dirty="0"/>
          </a:p>
        </p:txBody>
      </p:sp>
      <p:sp>
        <p:nvSpPr>
          <p:cNvPr id="4" name="3 Marcador de número de diapositiva"/>
          <p:cNvSpPr>
            <a:spLocks noGrp="1"/>
          </p:cNvSpPr>
          <p:nvPr>
            <p:ph type="sldNum" sz="quarter" idx="12"/>
          </p:nvPr>
        </p:nvSpPr>
        <p:spPr/>
        <p:txBody>
          <a:bodyPr/>
          <a:lstStyle/>
          <a:p>
            <a:fld id="{B0AF5B92-EE18-4E56-A9C4-1DABE991B5F0}" type="slidenum">
              <a:rPr lang="es-ES" smtClean="0"/>
              <a:pPr/>
              <a:t>29</a:t>
            </a:fld>
            <a:endParaRPr lang="es-E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up)">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up)">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up)">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wipe(up)">
                                      <p:cBhvr>
                                        <p:cTn id="22"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bldLvl="2"/>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r>
              <a:rPr lang="es-ES_tradnl" dirty="0" smtClean="0">
                <a:solidFill>
                  <a:schemeClr val="accent3">
                    <a:lumMod val="50000"/>
                  </a:schemeClr>
                </a:solidFill>
              </a:rPr>
              <a:t>Origen del libro</a:t>
            </a:r>
            <a:endParaRPr lang="es-ES" dirty="0">
              <a:solidFill>
                <a:schemeClr val="accent3">
                  <a:lumMod val="50000"/>
                </a:schemeClr>
              </a:solidFill>
            </a:endParaRPr>
          </a:p>
        </p:txBody>
      </p:sp>
      <p:sp>
        <p:nvSpPr>
          <p:cNvPr id="2" name="1 Marcador de contenido"/>
          <p:cNvSpPr>
            <a:spLocks noGrp="1"/>
          </p:cNvSpPr>
          <p:nvPr>
            <p:ph idx="1"/>
          </p:nvPr>
        </p:nvSpPr>
        <p:spPr>
          <a:xfrm>
            <a:off x="1071538" y="1643050"/>
            <a:ext cx="7643866" cy="5000660"/>
          </a:xfrm>
        </p:spPr>
        <p:txBody>
          <a:bodyPr>
            <a:noAutofit/>
          </a:bodyPr>
          <a:lstStyle/>
          <a:p>
            <a:r>
              <a:rPr lang="es-ES_tradnl" dirty="0" smtClean="0"/>
              <a:t>El libro se originó en una                    visión de dos horas,                      conocida como “la visión del Gran Conflicto” (14 de marzo de 1858, en </a:t>
            </a:r>
            <a:r>
              <a:rPr lang="en-US" dirty="0" smtClean="0"/>
              <a:t>Lovett’s</a:t>
            </a:r>
            <a:r>
              <a:rPr lang="es-ES_tradnl" dirty="0" smtClean="0"/>
              <a:t> Grove, Ohio, Estados Unidos). </a:t>
            </a:r>
          </a:p>
          <a:p>
            <a:r>
              <a:rPr lang="es-ES_tradnl" dirty="0" smtClean="0"/>
              <a:t>Cuenta la autora: “me vi envuelta en una visión de la gloria de Dios.  Se me revelaron muchos asuntos importantes relativos a la iglesia” </a:t>
            </a:r>
            <a:r>
              <a:rPr lang="es-ES_tradnl" sz="2800" dirty="0" smtClean="0"/>
              <a:t>(</a:t>
            </a:r>
            <a:r>
              <a:rPr lang="es-ES" sz="2800" dirty="0" smtClean="0"/>
              <a:t>White, </a:t>
            </a:r>
            <a:r>
              <a:rPr lang="es-ES" sz="2800" i="1" dirty="0" smtClean="0"/>
              <a:t>Notas biográficas</a:t>
            </a:r>
            <a:r>
              <a:rPr lang="es-ES" sz="2800" dirty="0" smtClean="0"/>
              <a:t>, 178</a:t>
            </a:r>
            <a:r>
              <a:rPr lang="es-ES_tradnl" sz="2800" dirty="0" smtClean="0"/>
              <a:t>).</a:t>
            </a:r>
            <a:r>
              <a:rPr lang="es-ES_tradnl" dirty="0" smtClean="0"/>
              <a:t> </a:t>
            </a:r>
            <a:endParaRPr lang="es-ES" dirty="0" smtClean="0"/>
          </a:p>
          <a:p>
            <a:endParaRPr lang="es-ES" dirty="0"/>
          </a:p>
        </p:txBody>
      </p:sp>
      <p:sp>
        <p:nvSpPr>
          <p:cNvPr id="4" name="3 Marcador de número de diapositiva"/>
          <p:cNvSpPr>
            <a:spLocks noGrp="1"/>
          </p:cNvSpPr>
          <p:nvPr>
            <p:ph type="sldNum" sz="quarter" idx="12"/>
          </p:nvPr>
        </p:nvSpPr>
        <p:spPr/>
        <p:txBody>
          <a:bodyPr/>
          <a:lstStyle/>
          <a:p>
            <a:fld id="{B0AF5B92-EE18-4E56-A9C4-1DABE991B5F0}" type="slidenum">
              <a:rPr lang="es-ES" smtClean="0"/>
              <a:pPr/>
              <a:t>3</a:t>
            </a:fld>
            <a:endParaRPr lang="es-ES"/>
          </a:p>
        </p:txBody>
      </p:sp>
      <p:pic>
        <p:nvPicPr>
          <p:cNvPr id="24577" name="Picture 1"/>
          <p:cNvPicPr>
            <a:picLocks noChangeAspect="1" noChangeArrowheads="1"/>
          </p:cNvPicPr>
          <p:nvPr/>
        </p:nvPicPr>
        <p:blipFill>
          <a:blip r:embed="rId2" cstate="print"/>
          <a:srcRect/>
          <a:stretch>
            <a:fillRect/>
          </a:stretch>
        </p:blipFill>
        <p:spPr bwMode="auto">
          <a:xfrm>
            <a:off x="5254118" y="142852"/>
            <a:ext cx="3747038" cy="2571768"/>
          </a:xfrm>
          <a:prstGeom prst="rect">
            <a:avLst/>
          </a:prstGeom>
          <a:ln w="127000" cap="sq">
            <a:solidFill>
              <a:schemeClr val="tx2">
                <a:lumMod val="75000"/>
              </a:schemeClr>
            </a:solidFill>
            <a:miter lim="800000"/>
          </a:ln>
          <a:effectLst>
            <a:outerShdw blurRad="57150" dist="50800" dir="2700000" algn="tl" rotWithShape="0">
              <a:srgbClr val="000000">
                <a:alpha val="40000"/>
              </a:srgbClr>
            </a:outerShdw>
          </a:effectLst>
          <a:scene3d>
            <a:camera prst="perspectiveHeroicExtremeLeftFacing"/>
            <a:lightRig rig="threePt" dir="t"/>
          </a:scene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up)">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up)">
                                      <p:cBhvr>
                                        <p:cTn id="12"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r>
              <a:rPr lang="es-ES_tradnl" sz="2800" dirty="0" smtClean="0"/>
              <a:t>Importancia de la obra</a:t>
            </a:r>
            <a:endParaRPr lang="es-ES" sz="2800" dirty="0"/>
          </a:p>
        </p:txBody>
      </p:sp>
      <p:sp>
        <p:nvSpPr>
          <p:cNvPr id="2" name="1 Marcador de contenido"/>
          <p:cNvSpPr>
            <a:spLocks noGrp="1"/>
          </p:cNvSpPr>
          <p:nvPr>
            <p:ph sz="quarter" idx="1"/>
          </p:nvPr>
        </p:nvSpPr>
        <p:spPr>
          <a:xfrm>
            <a:off x="3124200" y="899120"/>
            <a:ext cx="5638800" cy="5410200"/>
          </a:xfrm>
        </p:spPr>
        <p:txBody>
          <a:bodyPr>
            <a:noAutofit/>
          </a:bodyPr>
          <a:lstStyle/>
          <a:p>
            <a:pPr marL="0" indent="0">
              <a:buNone/>
            </a:pPr>
            <a:r>
              <a:rPr lang="es-ES_tradnl" sz="2000" dirty="0" smtClean="0"/>
              <a:t>“Hay en ellos verdad que, para el que la recibe, es un sabor de vida para vida. </a:t>
            </a:r>
          </a:p>
          <a:p>
            <a:pPr marL="0" indent="0">
              <a:buNone/>
            </a:pPr>
            <a:r>
              <a:rPr lang="es-ES_tradnl" sz="2000" dirty="0" smtClean="0"/>
              <a:t>Son mensajeros silenciosos para Dios. En lo pasado, han sido los medios en sus manos para convencer y convertir a muchas almas. Muchos los han leído con ávida expectativa, y por medio de su lectura han sido guiados a ver la eficacia del sacrificio de Cristo, y a confiar en su poder. Han sido inducidos a encomendar el cuidado de sus almas a su Creador, esperando y anhelando la venida del Señor para llevar a sus amados a su hogar eterno. </a:t>
            </a:r>
          </a:p>
          <a:p>
            <a:pPr marL="0" indent="0">
              <a:buNone/>
            </a:pPr>
            <a:r>
              <a:rPr lang="es-ES_tradnl" sz="2000" dirty="0" smtClean="0"/>
              <a:t>En lo futuro, estos libros han de aclarar el evangelio a muchos otros, revelándoles el camino de la salvación” </a:t>
            </a:r>
          </a:p>
          <a:p>
            <a:pPr marL="0" indent="0">
              <a:buNone/>
            </a:pPr>
            <a:r>
              <a:rPr lang="es-ES_tradnl" sz="1800" dirty="0" smtClean="0"/>
              <a:t>(</a:t>
            </a:r>
            <a:r>
              <a:rPr lang="en-US" sz="1800" i="1" dirty="0" smtClean="0"/>
              <a:t>Review and Herald</a:t>
            </a:r>
            <a:r>
              <a:rPr lang="es-ES_tradnl" sz="1800" dirty="0" smtClean="0"/>
              <a:t>, 20 de enero de 1903).</a:t>
            </a:r>
            <a:endParaRPr lang="es-ES" sz="1800" dirty="0"/>
          </a:p>
        </p:txBody>
      </p:sp>
      <p:sp>
        <p:nvSpPr>
          <p:cNvPr id="4" name="3 Marcador de número de diapositiva"/>
          <p:cNvSpPr>
            <a:spLocks noGrp="1"/>
          </p:cNvSpPr>
          <p:nvPr>
            <p:ph type="sldNum" sz="quarter" idx="12"/>
          </p:nvPr>
        </p:nvSpPr>
        <p:spPr/>
        <p:txBody>
          <a:bodyPr/>
          <a:lstStyle/>
          <a:p>
            <a:fld id="{B0AF5B92-EE18-4E56-A9C4-1DABE991B5F0}" type="slidenum">
              <a:rPr lang="es-ES" smtClean="0"/>
              <a:pPr/>
              <a:t>30</a:t>
            </a:fld>
            <a:endParaRPr lang="es-E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up)">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up)">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up)">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wipe(up)">
                                      <p:cBhvr>
                                        <p:cTn id="22"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pPr algn="r"/>
            <a:r>
              <a:rPr lang="es-ES_tradnl" dirty="0" smtClean="0"/>
              <a:t>Importancia de la obra</a:t>
            </a:r>
            <a:endParaRPr lang="es-ES" dirty="0"/>
          </a:p>
        </p:txBody>
      </p:sp>
      <p:sp>
        <p:nvSpPr>
          <p:cNvPr id="2" name="1 Marcador de contenido"/>
          <p:cNvSpPr>
            <a:spLocks noGrp="1"/>
          </p:cNvSpPr>
          <p:nvPr>
            <p:ph sz="quarter" idx="1"/>
          </p:nvPr>
        </p:nvSpPr>
        <p:spPr>
          <a:xfrm>
            <a:off x="214282" y="3356992"/>
            <a:ext cx="8572560" cy="3143272"/>
          </a:xfrm>
        </p:spPr>
        <p:txBody>
          <a:bodyPr>
            <a:noAutofit/>
          </a:bodyPr>
          <a:lstStyle/>
          <a:p>
            <a:pPr marL="0" lvl="1" algn="ctr">
              <a:buNone/>
            </a:pPr>
            <a:r>
              <a:rPr lang="es-ES_tradnl" sz="2800" dirty="0" smtClean="0"/>
              <a:t>“Los libros mayores, </a:t>
            </a:r>
            <a:r>
              <a:rPr lang="es-ES_tradnl" sz="2800" i="1" dirty="0" smtClean="0"/>
              <a:t>Patriarcas y profetas, El conflicto de los siglos, El Deseado de todas las gentes</a:t>
            </a:r>
            <a:r>
              <a:rPr lang="es-ES_tradnl" sz="2800" dirty="0" smtClean="0"/>
              <a:t>, deben venderse por doquiera. Estos libros contienen verdad para este tiempo: una verdad que ha de ser proclamada en todas partes del mundo. Nada ha de obstaculizar su venta” </a:t>
            </a:r>
          </a:p>
          <a:p>
            <a:pPr marL="0" lvl="1" algn="ctr">
              <a:buNone/>
            </a:pPr>
            <a:r>
              <a:rPr lang="es-ES_tradnl" sz="2000" dirty="0" smtClean="0"/>
              <a:t>(</a:t>
            </a:r>
            <a:r>
              <a:rPr lang="en-US" sz="2000" i="1" dirty="0" smtClean="0"/>
              <a:t>Review and Herald</a:t>
            </a:r>
            <a:r>
              <a:rPr lang="es-ES_tradnl" sz="2000" dirty="0" smtClean="0"/>
              <a:t>, 20 de enero de 1903).</a:t>
            </a:r>
            <a:endParaRPr lang="es-ES" sz="2800" dirty="0" smtClean="0"/>
          </a:p>
          <a:p>
            <a:pPr marL="0" algn="ctr">
              <a:buNone/>
            </a:pPr>
            <a:endParaRPr lang="es-ES" sz="3200" dirty="0"/>
          </a:p>
        </p:txBody>
      </p:sp>
      <p:sp>
        <p:nvSpPr>
          <p:cNvPr id="4" name="3 Marcador de número de diapositiva"/>
          <p:cNvSpPr>
            <a:spLocks noGrp="1"/>
          </p:cNvSpPr>
          <p:nvPr>
            <p:ph type="sldNum" sz="quarter" idx="12"/>
          </p:nvPr>
        </p:nvSpPr>
        <p:spPr/>
        <p:txBody>
          <a:bodyPr/>
          <a:lstStyle/>
          <a:p>
            <a:fld id="{B0AF5B92-EE18-4E56-A9C4-1DABE991B5F0}" type="slidenum">
              <a:rPr lang="es-ES" smtClean="0"/>
              <a:pPr/>
              <a:t>31</a:t>
            </a:fld>
            <a:endParaRPr lang="es-ES"/>
          </a:p>
        </p:txBody>
      </p:sp>
      <p:pic>
        <p:nvPicPr>
          <p:cNvPr id="3076" name="Picture 4"/>
          <p:cNvPicPr>
            <a:picLocks noChangeAspect="1" noChangeArrowheads="1"/>
          </p:cNvPicPr>
          <p:nvPr/>
        </p:nvPicPr>
        <p:blipFill>
          <a:blip r:embed="rId3" cstate="print"/>
          <a:srcRect/>
          <a:stretch>
            <a:fillRect/>
          </a:stretch>
        </p:blipFill>
        <p:spPr bwMode="auto">
          <a:xfrm>
            <a:off x="242779" y="357166"/>
            <a:ext cx="3972031" cy="264320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9" name="1 Marcador de contenido"/>
          <p:cNvSpPr txBox="1">
            <a:spLocks/>
          </p:cNvSpPr>
          <p:nvPr/>
        </p:nvSpPr>
        <p:spPr>
          <a:xfrm>
            <a:off x="4465034" y="1714488"/>
            <a:ext cx="4643470" cy="1928826"/>
          </a:xfrm>
          <a:prstGeom prst="rect">
            <a:avLst/>
          </a:prstGeom>
        </p:spPr>
        <p:txBody>
          <a:bodyPr vert="horz">
            <a:normAutofit/>
          </a:bodyPr>
          <a:lstStyle/>
          <a:p>
            <a:pPr marL="274320" marR="0" lvl="0" indent="-274320" algn="l" defTabSz="914400" rtl="0" eaLnBrk="1" fontAlgn="auto" latinLnBrk="0" hangingPunct="1">
              <a:lnSpc>
                <a:spcPct val="100000"/>
              </a:lnSpc>
              <a:spcBef>
                <a:spcPct val="20000"/>
              </a:spcBef>
              <a:spcAft>
                <a:spcPts val="0"/>
              </a:spcAft>
              <a:buClrTx/>
              <a:buSzPct val="85000"/>
              <a:buFont typeface="Wingdings 2"/>
              <a:buChar char=""/>
              <a:tabLst/>
              <a:defRPr/>
            </a:pPr>
            <a:r>
              <a:rPr kumimoji="0" lang="es-ES_tradnl" sz="28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La autora se refirió a la necesidad de vender el libro ampliamente: </a:t>
            </a:r>
          </a:p>
          <a:p>
            <a:pPr marL="274320" marR="0" lvl="0" indent="-274320" algn="l" defTabSz="914400" rtl="0" eaLnBrk="1" fontAlgn="auto" latinLnBrk="0" hangingPunct="1">
              <a:lnSpc>
                <a:spcPct val="100000"/>
              </a:lnSpc>
              <a:spcBef>
                <a:spcPct val="20000"/>
              </a:spcBef>
              <a:spcAft>
                <a:spcPts val="0"/>
              </a:spcAft>
              <a:buClrTx/>
              <a:buSzPct val="85000"/>
              <a:buFont typeface="Wingdings 2"/>
              <a:buChar char=""/>
              <a:tabLst/>
              <a:defRPr/>
            </a:pPr>
            <a:endParaRPr kumimoji="0" lang="es-ES" sz="28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
                                            <p:txEl>
                                              <p:pRg st="0" end="0"/>
                                            </p:txEl>
                                          </p:spTgt>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 calcmode="lin" valueType="num">
                                      <p:cBhvr>
                                        <p:cTn id="11"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12" dur="500" fill="hold"/>
                                        <p:tgtEl>
                                          <p:spTgt spid="2">
                                            <p:txEl>
                                              <p:pRg st="1" end="1"/>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pPr algn="r"/>
            <a:r>
              <a:rPr lang="es-ES_tradnl" dirty="0" smtClean="0"/>
              <a:t>Importancia de la obra</a:t>
            </a:r>
            <a:endParaRPr lang="es-ES" dirty="0"/>
          </a:p>
        </p:txBody>
      </p:sp>
      <p:sp>
        <p:nvSpPr>
          <p:cNvPr id="2" name="1 Marcador de contenido"/>
          <p:cNvSpPr>
            <a:spLocks noGrp="1"/>
          </p:cNvSpPr>
          <p:nvPr>
            <p:ph sz="quarter" idx="1"/>
          </p:nvPr>
        </p:nvSpPr>
        <p:spPr>
          <a:xfrm>
            <a:off x="357158" y="2353388"/>
            <a:ext cx="8448514" cy="3955932"/>
          </a:xfrm>
        </p:spPr>
        <p:txBody>
          <a:bodyPr>
            <a:noAutofit/>
          </a:bodyPr>
          <a:lstStyle/>
          <a:p>
            <a:r>
              <a:rPr lang="es-ES_tradnl" sz="2800" dirty="0" smtClean="0"/>
              <a:t>Colportores y miembros de iglesia debían empeñarse en esta tarea: </a:t>
            </a:r>
          </a:p>
          <a:p>
            <a:pPr lvl="1"/>
            <a:r>
              <a:rPr lang="es-ES_tradnl" sz="2400" dirty="0" smtClean="0"/>
              <a:t>“Hermanos y hermanas, trabajad fervorosamente para hacer circular estos libros. Poned vuestro corazón en la tarea, y la bendición de Dios os acompañará” (</a:t>
            </a:r>
            <a:r>
              <a:rPr lang="es-ES_tradnl" sz="2400" i="1" dirty="0" smtClean="0"/>
              <a:t>Ibíd.</a:t>
            </a:r>
            <a:r>
              <a:rPr lang="es-ES_tradnl" sz="2400" dirty="0" smtClean="0"/>
              <a:t>). </a:t>
            </a:r>
          </a:p>
          <a:p>
            <a:r>
              <a:rPr lang="es-ES_tradnl" sz="2800" dirty="0" smtClean="0"/>
              <a:t>La pregunta de la autora es: </a:t>
            </a:r>
          </a:p>
          <a:p>
            <a:pPr lvl="1"/>
            <a:r>
              <a:rPr lang="es-ES_tradnl" sz="2400" dirty="0" smtClean="0"/>
              <a:t>“¿No veis que la gente necesita la luz que se da en él?” (</a:t>
            </a:r>
            <a:r>
              <a:rPr lang="es-ES_tradnl" sz="2400" i="1" dirty="0" smtClean="0"/>
              <a:t>Carta 1</a:t>
            </a:r>
            <a:r>
              <a:rPr lang="es-ES_tradnl" sz="2400" dirty="0" smtClean="0"/>
              <a:t>, 1890).</a:t>
            </a:r>
            <a:endParaRPr lang="es-ES" sz="2400" dirty="0" smtClean="0"/>
          </a:p>
          <a:p>
            <a:endParaRPr lang="es-ES" sz="2800" dirty="0"/>
          </a:p>
        </p:txBody>
      </p:sp>
      <p:sp>
        <p:nvSpPr>
          <p:cNvPr id="4" name="3 Marcador de número de diapositiva"/>
          <p:cNvSpPr>
            <a:spLocks noGrp="1"/>
          </p:cNvSpPr>
          <p:nvPr>
            <p:ph type="sldNum" sz="quarter" idx="12"/>
          </p:nvPr>
        </p:nvSpPr>
        <p:spPr/>
        <p:txBody>
          <a:bodyPr/>
          <a:lstStyle/>
          <a:p>
            <a:fld id="{B0AF5B92-EE18-4E56-A9C4-1DABE991B5F0}" type="slidenum">
              <a:rPr lang="es-ES" smtClean="0"/>
              <a:pPr/>
              <a:t>32</a:t>
            </a:fld>
            <a:endParaRPr lang="es-ES"/>
          </a:p>
        </p:txBody>
      </p:sp>
      <p:pic>
        <p:nvPicPr>
          <p:cNvPr id="1026" name="Picture 2"/>
          <p:cNvPicPr>
            <a:picLocks noChangeAspect="1" noChangeArrowheads="1"/>
          </p:cNvPicPr>
          <p:nvPr/>
        </p:nvPicPr>
        <p:blipFill>
          <a:blip r:embed="rId3" cstate="print"/>
          <a:srcRect/>
          <a:stretch>
            <a:fillRect/>
          </a:stretch>
        </p:blipFill>
        <p:spPr bwMode="auto">
          <a:xfrm>
            <a:off x="214282" y="285728"/>
            <a:ext cx="2514600" cy="181927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up)">
                                      <p:cBhvr>
                                        <p:cTn id="7" dur="500"/>
                                        <p:tgtEl>
                                          <p:spTgt spid="2">
                                            <p:txEl>
                                              <p:pRg st="0" end="0"/>
                                            </p:txEl>
                                          </p:spTgt>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Effect transition="in" filter="wipe(up)">
                                      <p:cBhvr>
                                        <p:cTn id="11" dur="500"/>
                                        <p:tgtEl>
                                          <p:spTgt spid="2">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2">
                                            <p:txEl>
                                              <p:pRg st="2" end="2"/>
                                            </p:txEl>
                                          </p:spTgt>
                                        </p:tgtEl>
                                        <p:attrNameLst>
                                          <p:attrName>style.visibility</p:attrName>
                                        </p:attrNameLst>
                                      </p:cBhvr>
                                      <p:to>
                                        <p:strVal val="visible"/>
                                      </p:to>
                                    </p:set>
                                    <p:animEffect transition="in" filter="wipe(up)">
                                      <p:cBhvr>
                                        <p:cTn id="16" dur="500"/>
                                        <p:tgtEl>
                                          <p:spTgt spid="2">
                                            <p:txEl>
                                              <p:pRg st="2" end="2"/>
                                            </p:txEl>
                                          </p:spTgt>
                                        </p:tgtEl>
                                      </p:cBhvr>
                                    </p:animEffect>
                                  </p:childTnLst>
                                </p:cTn>
                              </p:par>
                            </p:childTnLst>
                          </p:cTn>
                        </p:par>
                        <p:par>
                          <p:cTn id="17" fill="hold">
                            <p:stCondLst>
                              <p:cond delay="500"/>
                            </p:stCondLst>
                            <p:childTnLst>
                              <p:par>
                                <p:cTn id="18" presetID="22" presetClass="entr" presetSubtype="1" fill="hold" grpId="0" nodeType="afterEffect">
                                  <p:stCondLst>
                                    <p:cond delay="0"/>
                                  </p:stCondLst>
                                  <p:childTnLst>
                                    <p:set>
                                      <p:cBhvr>
                                        <p:cTn id="19" dur="1" fill="hold">
                                          <p:stCondLst>
                                            <p:cond delay="0"/>
                                          </p:stCondLst>
                                        </p:cTn>
                                        <p:tgtEl>
                                          <p:spTgt spid="2">
                                            <p:txEl>
                                              <p:pRg st="3" end="3"/>
                                            </p:txEl>
                                          </p:spTgt>
                                        </p:tgtEl>
                                        <p:attrNameLst>
                                          <p:attrName>style.visibility</p:attrName>
                                        </p:attrNameLst>
                                      </p:cBhvr>
                                      <p:to>
                                        <p:strVal val="visible"/>
                                      </p:to>
                                    </p:set>
                                    <p:animEffect transition="in" filter="wipe(up)">
                                      <p:cBhvr>
                                        <p:cTn id="20"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r>
              <a:rPr lang="es-ES_tradnl" dirty="0" smtClean="0"/>
              <a:t>Importancia de la obra</a:t>
            </a:r>
            <a:endParaRPr lang="es-ES" dirty="0"/>
          </a:p>
        </p:txBody>
      </p:sp>
      <p:sp>
        <p:nvSpPr>
          <p:cNvPr id="2" name="1 Marcador de contenido"/>
          <p:cNvSpPr>
            <a:spLocks noGrp="1"/>
          </p:cNvSpPr>
          <p:nvPr>
            <p:ph sz="quarter" idx="1"/>
          </p:nvPr>
        </p:nvSpPr>
        <p:spPr>
          <a:xfrm>
            <a:off x="142844" y="1527048"/>
            <a:ext cx="8662828" cy="4572000"/>
          </a:xfrm>
        </p:spPr>
        <p:txBody>
          <a:bodyPr>
            <a:noAutofit/>
          </a:bodyPr>
          <a:lstStyle/>
          <a:p>
            <a:r>
              <a:rPr lang="es-ES_tradnl" sz="2600" dirty="0" smtClean="0"/>
              <a:t>Elena de White declaró que apreciaba </a:t>
            </a:r>
            <a:r>
              <a:rPr lang="es-ES_tradnl" sz="2600" i="1" dirty="0" smtClean="0"/>
              <a:t>El conflicto de los siglos</a:t>
            </a:r>
            <a:r>
              <a:rPr lang="es-ES_tradnl" sz="2600" dirty="0" smtClean="0"/>
              <a:t> más que la plata y el oro: </a:t>
            </a:r>
          </a:p>
          <a:p>
            <a:pPr lvl="1"/>
            <a:r>
              <a:rPr lang="es-ES_tradnl" sz="2400" dirty="0" smtClean="0"/>
              <a:t>“</a:t>
            </a:r>
            <a:r>
              <a:rPr lang="es-ES_tradnl" sz="2400" i="1" dirty="0" smtClean="0"/>
              <a:t>El conflicto de los siglos</a:t>
            </a:r>
            <a:r>
              <a:rPr lang="es-ES_tradnl" sz="2400" dirty="0" smtClean="0"/>
              <a:t> debe ser ampliamente difundido. </a:t>
            </a:r>
          </a:p>
          <a:p>
            <a:pPr lvl="1"/>
            <a:r>
              <a:rPr lang="es-ES_tradnl" sz="2400" dirty="0" smtClean="0"/>
              <a:t>Contiene la historia del pasado, el presente y el futuro. En su bosquejo de las escenas finales de la historia de esta tierra, presenta un poderoso testimonio en favor de la verdad. </a:t>
            </a:r>
          </a:p>
          <a:p>
            <a:pPr lvl="1"/>
            <a:r>
              <a:rPr lang="es-ES_tradnl" sz="2400" dirty="0" smtClean="0"/>
              <a:t>Estoy más ansiosa de ver una amplia circulación de este libro que de cualquier otro que haya escrito, porque en</a:t>
            </a:r>
            <a:r>
              <a:rPr lang="es-ES_tradnl" sz="2400" i="1" dirty="0" smtClean="0"/>
              <a:t> El conflicto de los siglos</a:t>
            </a:r>
            <a:r>
              <a:rPr lang="es-ES_tradnl" sz="2400" dirty="0" smtClean="0"/>
              <a:t> el último mensaje de amonestación al mundo es dado en forma más distinta que en cualquier otro de mis libros” (Carta 281, 1905).</a:t>
            </a:r>
            <a:endParaRPr lang="es-ES" sz="2400" dirty="0" smtClean="0"/>
          </a:p>
          <a:p>
            <a:endParaRPr lang="es-ES" sz="2800" dirty="0"/>
          </a:p>
        </p:txBody>
      </p:sp>
      <p:sp>
        <p:nvSpPr>
          <p:cNvPr id="4" name="3 Marcador de número de diapositiva"/>
          <p:cNvSpPr>
            <a:spLocks noGrp="1"/>
          </p:cNvSpPr>
          <p:nvPr>
            <p:ph type="sldNum" sz="quarter" idx="12"/>
          </p:nvPr>
        </p:nvSpPr>
        <p:spPr/>
        <p:txBody>
          <a:bodyPr/>
          <a:lstStyle/>
          <a:p>
            <a:fld id="{B0AF5B92-EE18-4E56-A9C4-1DABE991B5F0}" type="slidenum">
              <a:rPr lang="es-ES" smtClean="0"/>
              <a:pPr/>
              <a:t>33</a:t>
            </a:fld>
            <a:endParaRPr lang="es-ES"/>
          </a:p>
        </p:txBody>
      </p:sp>
      <p:pic>
        <p:nvPicPr>
          <p:cNvPr id="5" name="Picture 3"/>
          <p:cNvPicPr>
            <a:picLocks noChangeAspect="1" noChangeArrowheads="1"/>
          </p:cNvPicPr>
          <p:nvPr/>
        </p:nvPicPr>
        <p:blipFill>
          <a:blip r:embed="rId3" cstate="print"/>
          <a:srcRect/>
          <a:stretch>
            <a:fillRect/>
          </a:stretch>
        </p:blipFill>
        <p:spPr bwMode="auto">
          <a:xfrm>
            <a:off x="176199" y="151563"/>
            <a:ext cx="1609719" cy="1205735"/>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up)">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up)">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up)">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wipe(up)">
                                      <p:cBhvr>
                                        <p:cTn id="22"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bldLvl="2"/>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r>
              <a:rPr lang="es-ES_tradnl" dirty="0" smtClean="0"/>
              <a:t>Importancia de la obra</a:t>
            </a:r>
            <a:endParaRPr lang="es-ES" dirty="0"/>
          </a:p>
        </p:txBody>
      </p:sp>
      <p:sp>
        <p:nvSpPr>
          <p:cNvPr id="2" name="1 Marcador de contenido"/>
          <p:cNvSpPr>
            <a:spLocks noGrp="1"/>
          </p:cNvSpPr>
          <p:nvPr>
            <p:ph sz="quarter" idx="1"/>
          </p:nvPr>
        </p:nvSpPr>
        <p:spPr>
          <a:xfrm>
            <a:off x="1000100" y="2093908"/>
            <a:ext cx="7572428" cy="4143404"/>
          </a:xfrm>
        </p:spPr>
        <p:txBody>
          <a:bodyPr>
            <a:normAutofit/>
          </a:bodyPr>
          <a:lstStyle/>
          <a:p>
            <a:r>
              <a:rPr lang="es-ES_tradnl" sz="2800" dirty="0" smtClean="0"/>
              <a:t>“Mientras escribía el manuscrito de</a:t>
            </a:r>
            <a:r>
              <a:rPr lang="es-ES_tradnl" sz="2800" i="1" dirty="0" smtClean="0"/>
              <a:t> El conflicto de los siglos</a:t>
            </a:r>
            <a:r>
              <a:rPr lang="es-ES_tradnl" sz="2800" dirty="0" smtClean="0"/>
              <a:t>, a menudo estaba consciente de la presencia de los ángeles de Dios. Y muchas veces las escenas acerca de las cuales he estado escribiendo me eran presentadas de nuevo en visiones de la noche, de manera que estaban frescas y vívidas en mi mente” (</a:t>
            </a:r>
            <a:r>
              <a:rPr lang="es-ES_tradnl" sz="2800" i="1" dirty="0" smtClean="0"/>
              <a:t>Carta 56</a:t>
            </a:r>
            <a:r>
              <a:rPr lang="es-ES_tradnl" sz="2800" dirty="0" smtClean="0"/>
              <a:t>, 1911).</a:t>
            </a:r>
            <a:endParaRPr lang="es-ES" sz="2800" dirty="0" smtClean="0"/>
          </a:p>
          <a:p>
            <a:endParaRPr lang="es-ES" sz="2800" dirty="0"/>
          </a:p>
        </p:txBody>
      </p:sp>
      <p:sp>
        <p:nvSpPr>
          <p:cNvPr id="4" name="3 Marcador de número de diapositiva"/>
          <p:cNvSpPr>
            <a:spLocks noGrp="1"/>
          </p:cNvSpPr>
          <p:nvPr>
            <p:ph type="sldNum" sz="quarter" idx="12"/>
          </p:nvPr>
        </p:nvSpPr>
        <p:spPr/>
        <p:txBody>
          <a:bodyPr/>
          <a:lstStyle/>
          <a:p>
            <a:fld id="{B0AF5B92-EE18-4E56-A9C4-1DABE991B5F0}" type="slidenum">
              <a:rPr lang="es-ES" smtClean="0"/>
              <a:pPr/>
              <a:t>34</a:t>
            </a:fld>
            <a:endParaRPr lang="es-ES"/>
          </a:p>
        </p:txBody>
      </p:sp>
      <p:pic>
        <p:nvPicPr>
          <p:cNvPr id="5" name="Picture 3"/>
          <p:cNvPicPr>
            <a:picLocks noChangeAspect="1" noChangeArrowheads="1"/>
          </p:cNvPicPr>
          <p:nvPr/>
        </p:nvPicPr>
        <p:blipFill>
          <a:blip r:embed="rId3" cstate="print"/>
          <a:srcRect/>
          <a:stretch>
            <a:fillRect/>
          </a:stretch>
        </p:blipFill>
        <p:spPr bwMode="auto">
          <a:xfrm>
            <a:off x="176199" y="151563"/>
            <a:ext cx="1609719" cy="1205735"/>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r>
              <a:rPr lang="es-ES_tradnl" dirty="0" smtClean="0"/>
              <a:t>Importancia de la obra</a:t>
            </a:r>
            <a:endParaRPr lang="es-ES" dirty="0"/>
          </a:p>
        </p:txBody>
      </p:sp>
      <p:sp>
        <p:nvSpPr>
          <p:cNvPr id="2" name="1 Marcador de contenido"/>
          <p:cNvSpPr>
            <a:spLocks noGrp="1"/>
          </p:cNvSpPr>
          <p:nvPr>
            <p:ph sz="quarter" idx="1"/>
          </p:nvPr>
        </p:nvSpPr>
        <p:spPr>
          <a:xfrm>
            <a:off x="301752" y="1737320"/>
            <a:ext cx="8503920" cy="4572000"/>
          </a:xfrm>
        </p:spPr>
        <p:txBody>
          <a:bodyPr>
            <a:normAutofit/>
          </a:bodyPr>
          <a:lstStyle/>
          <a:p>
            <a:r>
              <a:rPr lang="es-ES_tradnl" sz="2800" dirty="0" smtClean="0"/>
              <a:t>La Sra. de White predice el profundo impacto producido por la lectura de </a:t>
            </a:r>
            <a:r>
              <a:rPr lang="es-ES_tradnl" sz="2800" i="1" dirty="0" smtClean="0"/>
              <a:t>El conflicto de los siglos</a:t>
            </a:r>
            <a:r>
              <a:rPr lang="es-ES_tradnl" sz="2800" dirty="0" smtClean="0"/>
              <a:t> dentro y fuera de la iglesia: </a:t>
            </a:r>
          </a:p>
          <a:p>
            <a:pPr lvl="1"/>
            <a:r>
              <a:rPr lang="es-ES_tradnl" sz="2400" dirty="0" smtClean="0"/>
              <a:t>“Los resultados de la circulación de este libro no han de juzgarse por lo que ahora se ve. Leyéndolo, algunas almas serán despertadas y tendrán valor para unirse de inmediato con los que guardan los Mandamientos de Dios. Pero un número mucho mayor que lo lea no tomará su decisión hasta que vea que los propios acontecimientos que han sido predichos están ocurriendo” (</a:t>
            </a:r>
            <a:r>
              <a:rPr lang="es-ES_tradnl" sz="2400" i="1" dirty="0" smtClean="0"/>
              <a:t>Manuscrito 31</a:t>
            </a:r>
            <a:r>
              <a:rPr lang="es-ES_tradnl" sz="2400" dirty="0" smtClean="0"/>
              <a:t>, 1890).</a:t>
            </a:r>
            <a:endParaRPr lang="es-ES" sz="2400" dirty="0" smtClean="0"/>
          </a:p>
          <a:p>
            <a:endParaRPr lang="es-ES" sz="2800" dirty="0"/>
          </a:p>
        </p:txBody>
      </p:sp>
      <p:sp>
        <p:nvSpPr>
          <p:cNvPr id="4" name="3 Marcador de número de diapositiva"/>
          <p:cNvSpPr>
            <a:spLocks noGrp="1"/>
          </p:cNvSpPr>
          <p:nvPr>
            <p:ph type="sldNum" sz="quarter" idx="12"/>
          </p:nvPr>
        </p:nvSpPr>
        <p:spPr/>
        <p:txBody>
          <a:bodyPr/>
          <a:lstStyle/>
          <a:p>
            <a:fld id="{B0AF5B92-EE18-4E56-A9C4-1DABE991B5F0}" type="slidenum">
              <a:rPr lang="es-ES" smtClean="0"/>
              <a:pPr/>
              <a:t>35</a:t>
            </a:fld>
            <a:endParaRPr lang="es-ES"/>
          </a:p>
        </p:txBody>
      </p:sp>
      <p:pic>
        <p:nvPicPr>
          <p:cNvPr id="5" name="Picture 3"/>
          <p:cNvPicPr>
            <a:picLocks noChangeAspect="1" noChangeArrowheads="1"/>
          </p:cNvPicPr>
          <p:nvPr/>
        </p:nvPicPr>
        <p:blipFill>
          <a:blip r:embed="rId3" cstate="print"/>
          <a:srcRect/>
          <a:stretch>
            <a:fillRect/>
          </a:stretch>
        </p:blipFill>
        <p:spPr bwMode="auto">
          <a:xfrm>
            <a:off x="176199" y="151563"/>
            <a:ext cx="1609719" cy="1205735"/>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r>
              <a:rPr lang="es-ES_tradnl" dirty="0" smtClean="0"/>
              <a:t>Importancia de la obra</a:t>
            </a:r>
            <a:endParaRPr lang="es-ES" dirty="0"/>
          </a:p>
        </p:txBody>
      </p:sp>
      <p:sp>
        <p:nvSpPr>
          <p:cNvPr id="2" name="1 Marcador de contenido"/>
          <p:cNvSpPr>
            <a:spLocks noGrp="1"/>
          </p:cNvSpPr>
          <p:nvPr>
            <p:ph sz="quarter" idx="1"/>
          </p:nvPr>
        </p:nvSpPr>
        <p:spPr>
          <a:xfrm>
            <a:off x="301752" y="1737320"/>
            <a:ext cx="8503920" cy="4572000"/>
          </a:xfrm>
        </p:spPr>
        <p:txBody>
          <a:bodyPr>
            <a:normAutofit fontScale="92500" lnSpcReduction="10000"/>
          </a:bodyPr>
          <a:lstStyle/>
          <a:p>
            <a:r>
              <a:rPr lang="es-ES_tradnl" dirty="0" smtClean="0"/>
              <a:t>“</a:t>
            </a:r>
            <a:r>
              <a:rPr lang="es-ES_tradnl" i="1" dirty="0" smtClean="0"/>
              <a:t>Patriarcas </a:t>
            </a:r>
            <a:r>
              <a:rPr lang="es-ES_tradnl" dirty="0" smtClean="0"/>
              <a:t>y</a:t>
            </a:r>
            <a:r>
              <a:rPr lang="es-ES_tradnl" i="1" dirty="0" smtClean="0"/>
              <a:t> profetas </a:t>
            </a:r>
            <a:r>
              <a:rPr lang="es-ES_tradnl" dirty="0" smtClean="0"/>
              <a:t>y</a:t>
            </a:r>
            <a:r>
              <a:rPr lang="es-ES_tradnl" i="1" dirty="0" smtClean="0"/>
              <a:t> El conflicto de los siglos</a:t>
            </a:r>
            <a:r>
              <a:rPr lang="es-ES_tradnl" dirty="0" smtClean="0"/>
              <a:t> son libros especialmente adaptados a los que acaban de abrazar la fe, para que puedan ser establecidos en la verdad. </a:t>
            </a:r>
          </a:p>
          <a:p>
            <a:r>
              <a:rPr lang="es-ES_tradnl" dirty="0" smtClean="0"/>
              <a:t>Se señalan los peligros que deben ser evitados por las iglesias. Los que se familiaricen en forma cabal con las lecciones presentadas en estos libros verán los peligros que los acosan, y podrán discernir la senda sencilla y recta en ellos trazada. </a:t>
            </a:r>
          </a:p>
          <a:p>
            <a:r>
              <a:rPr lang="es-ES_tradnl" dirty="0" smtClean="0"/>
              <a:t>Serán guardados de desviarse por sendas extrañas. Harán derechos pasos a sus pies, no sea que lo cojo salga fuera del camino” (</a:t>
            </a:r>
            <a:r>
              <a:rPr lang="es-ES_tradnl" i="1" dirty="0" smtClean="0"/>
              <a:t>Carta 229</a:t>
            </a:r>
            <a:r>
              <a:rPr lang="es-ES_tradnl" dirty="0" smtClean="0"/>
              <a:t>, 1903).</a:t>
            </a:r>
            <a:endParaRPr lang="es-ES" dirty="0" smtClean="0"/>
          </a:p>
          <a:p>
            <a:endParaRPr lang="es-ES" dirty="0"/>
          </a:p>
        </p:txBody>
      </p:sp>
      <p:sp>
        <p:nvSpPr>
          <p:cNvPr id="4" name="3 Marcador de número de diapositiva"/>
          <p:cNvSpPr>
            <a:spLocks noGrp="1"/>
          </p:cNvSpPr>
          <p:nvPr>
            <p:ph type="sldNum" sz="quarter" idx="12"/>
          </p:nvPr>
        </p:nvSpPr>
        <p:spPr/>
        <p:txBody>
          <a:bodyPr/>
          <a:lstStyle/>
          <a:p>
            <a:fld id="{B0AF5B92-EE18-4E56-A9C4-1DABE991B5F0}" type="slidenum">
              <a:rPr lang="es-ES" smtClean="0"/>
              <a:pPr/>
              <a:t>36</a:t>
            </a:fld>
            <a:endParaRPr lang="es-ES"/>
          </a:p>
        </p:txBody>
      </p:sp>
      <p:pic>
        <p:nvPicPr>
          <p:cNvPr id="5" name="Picture 3"/>
          <p:cNvPicPr>
            <a:picLocks noChangeAspect="1" noChangeArrowheads="1"/>
          </p:cNvPicPr>
          <p:nvPr/>
        </p:nvPicPr>
        <p:blipFill>
          <a:blip r:embed="rId3" cstate="print"/>
          <a:srcRect/>
          <a:stretch>
            <a:fillRect/>
          </a:stretch>
        </p:blipFill>
        <p:spPr bwMode="auto">
          <a:xfrm>
            <a:off x="176199" y="151563"/>
            <a:ext cx="1609719" cy="1205735"/>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up)">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up)">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up)">
                                      <p:cBhvr>
                                        <p:cTn id="1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número de diapositiva"/>
          <p:cNvSpPr>
            <a:spLocks noGrp="1"/>
          </p:cNvSpPr>
          <p:nvPr>
            <p:ph type="sldNum" sz="quarter" idx="12"/>
          </p:nvPr>
        </p:nvSpPr>
        <p:spPr/>
        <p:txBody>
          <a:bodyPr/>
          <a:lstStyle/>
          <a:p>
            <a:fld id="{28F8A5F7-D9EE-4382-956E-EF0708696F33}" type="slidenum">
              <a:rPr lang="es-ES" smtClean="0"/>
              <a:pPr/>
              <a:t>37</a:t>
            </a:fld>
            <a:endParaRPr lang="es-ES" dirty="0"/>
          </a:p>
        </p:txBody>
      </p:sp>
      <p:pic>
        <p:nvPicPr>
          <p:cNvPr id="2050" name="Picture 2"/>
          <p:cNvPicPr>
            <a:picLocks noChangeAspect="1" noChangeArrowheads="1"/>
          </p:cNvPicPr>
          <p:nvPr/>
        </p:nvPicPr>
        <p:blipFill>
          <a:blip r:embed="rId2" cstate="print"/>
          <a:srcRect l="15000" t="10922" r="9999" b="8980"/>
          <a:stretch>
            <a:fillRect/>
          </a:stretch>
        </p:blipFill>
        <p:spPr bwMode="auto">
          <a:xfrm>
            <a:off x="1428728" y="857232"/>
            <a:ext cx="6322263" cy="5057810"/>
          </a:xfrm>
          <a:prstGeom prst="rect">
            <a:avLst/>
          </a:prstGeom>
          <a:solidFill>
            <a:srgbClr val="000000">
              <a:shade val="95000"/>
            </a:srgbClr>
          </a:solidFill>
          <a:ln w="444500" cap="sq">
            <a:solidFill>
              <a:schemeClr val="accent3"/>
            </a:solidFill>
            <a:miter lim="800000"/>
          </a:ln>
          <a:effectLst>
            <a:outerShdw blurRad="254000" dist="190500" dir="2700000" sy="90000" algn="bl" rotWithShape="0">
              <a:srgbClr val="000000">
                <a:alpha val="40000"/>
              </a:srgbClr>
            </a:outerShdw>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cstate="print"/>
          <a:srcRect/>
          <a:stretch>
            <a:fillRect/>
          </a:stretch>
        </p:blipFill>
        <p:spPr bwMode="auto">
          <a:xfrm rot="21221611">
            <a:off x="5285448" y="414205"/>
            <a:ext cx="3755074" cy="2090913"/>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3" name="2 Título"/>
          <p:cNvSpPr>
            <a:spLocks noGrp="1"/>
          </p:cNvSpPr>
          <p:nvPr>
            <p:ph type="title"/>
          </p:nvPr>
        </p:nvSpPr>
        <p:spPr/>
        <p:txBody>
          <a:bodyPr/>
          <a:lstStyle/>
          <a:p>
            <a:pPr algn="l"/>
            <a:r>
              <a:rPr lang="es-ES_tradnl" dirty="0" smtClean="0"/>
              <a:t>Temas de la visión</a:t>
            </a:r>
            <a:endParaRPr lang="es-ES" dirty="0"/>
          </a:p>
        </p:txBody>
      </p:sp>
      <p:sp>
        <p:nvSpPr>
          <p:cNvPr id="2" name="1 Marcador de contenido"/>
          <p:cNvSpPr>
            <a:spLocks noGrp="1"/>
          </p:cNvSpPr>
          <p:nvPr>
            <p:ph idx="1"/>
          </p:nvPr>
        </p:nvSpPr>
        <p:spPr>
          <a:xfrm>
            <a:off x="142876" y="1285860"/>
            <a:ext cx="4857752" cy="5572140"/>
          </a:xfrm>
        </p:spPr>
        <p:txBody>
          <a:bodyPr>
            <a:normAutofit fontScale="70000" lnSpcReduction="20000"/>
          </a:bodyPr>
          <a:lstStyle/>
          <a:p>
            <a:r>
              <a:rPr lang="es-ES_tradnl" dirty="0" smtClean="0"/>
              <a:t>La rebelión de Lucifer en el cielo; </a:t>
            </a:r>
          </a:p>
          <a:p>
            <a:r>
              <a:rPr lang="es-ES_tradnl" dirty="0" smtClean="0"/>
              <a:t>la caída del hombre y el plan de salvación; </a:t>
            </a:r>
          </a:p>
          <a:p>
            <a:r>
              <a:rPr lang="es-ES_tradnl" dirty="0" smtClean="0"/>
              <a:t>el ministerio y el sacrificio de Cristo; </a:t>
            </a:r>
          </a:p>
          <a:p>
            <a:r>
              <a:rPr lang="es-ES_tradnl" dirty="0" smtClean="0"/>
              <a:t>la iglesia apostólica y la obra de los apóstoles; </a:t>
            </a:r>
          </a:p>
          <a:p>
            <a:r>
              <a:rPr lang="es-ES_tradnl" dirty="0" smtClean="0"/>
              <a:t>la gran apostasía; </a:t>
            </a:r>
          </a:p>
          <a:p>
            <a:r>
              <a:rPr lang="es-ES_tradnl" dirty="0" smtClean="0"/>
              <a:t>la reforma del siglo XVI; </a:t>
            </a:r>
          </a:p>
          <a:p>
            <a:r>
              <a:rPr lang="es-ES_tradnl" dirty="0" smtClean="0"/>
              <a:t>el Movimiento Adventista; </a:t>
            </a:r>
          </a:p>
          <a:p>
            <a:r>
              <a:rPr lang="es-ES_tradnl" dirty="0" smtClean="0"/>
              <a:t>los mensajes del primero, segundo y tercer ángeles; </a:t>
            </a:r>
          </a:p>
          <a:p>
            <a:r>
              <a:rPr lang="es-ES_tradnl" dirty="0" smtClean="0"/>
              <a:t>la firme plataforma y la conclusión de los tres mensajes; </a:t>
            </a:r>
          </a:p>
          <a:p>
            <a:r>
              <a:rPr lang="es-ES_tradnl" dirty="0" smtClean="0"/>
              <a:t>Escenas relacionadas con el segundo advenimiento; </a:t>
            </a:r>
          </a:p>
          <a:p>
            <a:r>
              <a:rPr lang="es-ES_tradnl" dirty="0" smtClean="0"/>
              <a:t>el milenio; </a:t>
            </a:r>
          </a:p>
          <a:p>
            <a:r>
              <a:rPr lang="es-ES_tradnl" dirty="0" smtClean="0"/>
              <a:t>y la erradicación final del pecado.</a:t>
            </a:r>
            <a:endParaRPr lang="es-ES" dirty="0" smtClean="0"/>
          </a:p>
          <a:p>
            <a:endParaRPr lang="es-ES" dirty="0"/>
          </a:p>
        </p:txBody>
      </p:sp>
      <p:sp>
        <p:nvSpPr>
          <p:cNvPr id="4" name="3 Marcador de número de diapositiva"/>
          <p:cNvSpPr>
            <a:spLocks noGrp="1"/>
          </p:cNvSpPr>
          <p:nvPr>
            <p:ph type="sldNum" sz="quarter" idx="12"/>
          </p:nvPr>
        </p:nvSpPr>
        <p:spPr/>
        <p:txBody>
          <a:bodyPr/>
          <a:lstStyle/>
          <a:p>
            <a:fld id="{B0AF5B92-EE18-4E56-A9C4-1DABE991B5F0}" type="slidenum">
              <a:rPr lang="es-ES" smtClean="0"/>
              <a:pPr/>
              <a:t>4</a:t>
            </a:fld>
            <a:endParaRPr lang="es-ES"/>
          </a:p>
        </p:txBody>
      </p:sp>
      <p:pic>
        <p:nvPicPr>
          <p:cNvPr id="3076" name="Picture 4"/>
          <p:cNvPicPr>
            <a:picLocks noChangeAspect="1" noChangeArrowheads="1"/>
          </p:cNvPicPr>
          <p:nvPr/>
        </p:nvPicPr>
        <p:blipFill>
          <a:blip r:embed="rId3" cstate="print"/>
          <a:srcRect/>
          <a:stretch>
            <a:fillRect/>
          </a:stretch>
        </p:blipFill>
        <p:spPr bwMode="auto">
          <a:xfrm>
            <a:off x="5357818" y="2384624"/>
            <a:ext cx="1809763" cy="142876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3079" name="Picture 7"/>
          <p:cNvPicPr>
            <a:picLocks noChangeAspect="1" noChangeArrowheads="1"/>
          </p:cNvPicPr>
          <p:nvPr/>
        </p:nvPicPr>
        <p:blipFill>
          <a:blip r:embed="rId4" cstate="print"/>
          <a:srcRect/>
          <a:stretch>
            <a:fillRect/>
          </a:stretch>
        </p:blipFill>
        <p:spPr bwMode="auto">
          <a:xfrm>
            <a:off x="7267575" y="2376490"/>
            <a:ext cx="1876425" cy="140970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3080" name="Picture 8"/>
          <p:cNvPicPr>
            <a:picLocks noChangeAspect="1" noChangeArrowheads="1"/>
          </p:cNvPicPr>
          <p:nvPr/>
        </p:nvPicPr>
        <p:blipFill>
          <a:blip r:embed="rId5" cstate="print"/>
          <a:srcRect/>
          <a:stretch>
            <a:fillRect/>
          </a:stretch>
        </p:blipFill>
        <p:spPr bwMode="auto">
          <a:xfrm>
            <a:off x="5026304" y="3786190"/>
            <a:ext cx="4617794" cy="2643182"/>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perspectiveContrastingLeftFacing"/>
            <a:lightRig rig="threePt" dir="t">
              <a:rot lat="0" lon="0" rev="2700000"/>
            </a:lightRig>
          </a:scene3d>
          <a:sp3d>
            <a:bevelT h="38100"/>
            <a:contourClr>
              <a:srgbClr val="C0C0C0"/>
            </a:contourClr>
          </a:sp3d>
        </p:spPr>
      </p:pic>
      <p:pic>
        <p:nvPicPr>
          <p:cNvPr id="3078" name="Picture 6"/>
          <p:cNvPicPr>
            <a:picLocks noChangeAspect="1" noChangeArrowheads="1"/>
          </p:cNvPicPr>
          <p:nvPr/>
        </p:nvPicPr>
        <p:blipFill>
          <a:blip r:embed="rId6" cstate="print"/>
          <a:srcRect/>
          <a:stretch>
            <a:fillRect/>
          </a:stretch>
        </p:blipFill>
        <p:spPr bwMode="auto">
          <a:xfrm>
            <a:off x="4857752" y="5000612"/>
            <a:ext cx="1795475" cy="1857388"/>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left)">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left)">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wipe(left)">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wipe(left)">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wipe(left)">
                                      <p:cBhvr>
                                        <p:cTn id="32" dur="500"/>
                                        <p:tgtEl>
                                          <p:spTgt spid="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wipe(left)">
                                      <p:cBhvr>
                                        <p:cTn id="37" dur="500"/>
                                        <p:tgtEl>
                                          <p:spTgt spid="2">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2">
                                            <p:txEl>
                                              <p:pRg st="7" end="7"/>
                                            </p:txEl>
                                          </p:spTgt>
                                        </p:tgtEl>
                                        <p:attrNameLst>
                                          <p:attrName>style.visibility</p:attrName>
                                        </p:attrNameLst>
                                      </p:cBhvr>
                                      <p:to>
                                        <p:strVal val="visible"/>
                                      </p:to>
                                    </p:set>
                                    <p:animEffect transition="in" filter="wipe(left)">
                                      <p:cBhvr>
                                        <p:cTn id="42" dur="500"/>
                                        <p:tgtEl>
                                          <p:spTgt spid="2">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2">
                                            <p:txEl>
                                              <p:pRg st="8" end="8"/>
                                            </p:txEl>
                                          </p:spTgt>
                                        </p:tgtEl>
                                        <p:attrNameLst>
                                          <p:attrName>style.visibility</p:attrName>
                                        </p:attrNameLst>
                                      </p:cBhvr>
                                      <p:to>
                                        <p:strVal val="visible"/>
                                      </p:to>
                                    </p:set>
                                    <p:animEffect transition="in" filter="wipe(left)">
                                      <p:cBhvr>
                                        <p:cTn id="47" dur="500"/>
                                        <p:tgtEl>
                                          <p:spTgt spid="2">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2">
                                            <p:txEl>
                                              <p:pRg st="9" end="9"/>
                                            </p:txEl>
                                          </p:spTgt>
                                        </p:tgtEl>
                                        <p:attrNameLst>
                                          <p:attrName>style.visibility</p:attrName>
                                        </p:attrNameLst>
                                      </p:cBhvr>
                                      <p:to>
                                        <p:strVal val="visible"/>
                                      </p:to>
                                    </p:set>
                                    <p:animEffect transition="in" filter="wipe(left)">
                                      <p:cBhvr>
                                        <p:cTn id="52" dur="500"/>
                                        <p:tgtEl>
                                          <p:spTgt spid="2">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2">
                                            <p:txEl>
                                              <p:pRg st="10" end="10"/>
                                            </p:txEl>
                                          </p:spTgt>
                                        </p:tgtEl>
                                        <p:attrNameLst>
                                          <p:attrName>style.visibility</p:attrName>
                                        </p:attrNameLst>
                                      </p:cBhvr>
                                      <p:to>
                                        <p:strVal val="visible"/>
                                      </p:to>
                                    </p:set>
                                    <p:animEffect transition="in" filter="wipe(left)">
                                      <p:cBhvr>
                                        <p:cTn id="57" dur="500"/>
                                        <p:tgtEl>
                                          <p:spTgt spid="2">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2">
                                            <p:txEl>
                                              <p:pRg st="11" end="11"/>
                                            </p:txEl>
                                          </p:spTgt>
                                        </p:tgtEl>
                                        <p:attrNameLst>
                                          <p:attrName>style.visibility</p:attrName>
                                        </p:attrNameLst>
                                      </p:cBhvr>
                                      <p:to>
                                        <p:strVal val="visible"/>
                                      </p:to>
                                    </p:set>
                                    <p:animEffect transition="in" filter="wipe(left)">
                                      <p:cBhvr>
                                        <p:cTn id="62" dur="500"/>
                                        <p:tgtEl>
                                          <p:spTgt spid="2">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381000" y="692696"/>
            <a:ext cx="2362200" cy="990600"/>
          </a:xfrm>
        </p:spPr>
        <p:txBody>
          <a:bodyPr/>
          <a:lstStyle/>
          <a:p>
            <a:pPr algn="ctr"/>
            <a:r>
              <a:rPr lang="es-ES_tradnl" sz="3200" dirty="0" smtClean="0"/>
              <a:t>1848-1858</a:t>
            </a:r>
            <a:endParaRPr lang="es-ES" sz="3200" dirty="0"/>
          </a:p>
        </p:txBody>
      </p:sp>
      <p:sp>
        <p:nvSpPr>
          <p:cNvPr id="5" name="4 Marcador de texto"/>
          <p:cNvSpPr>
            <a:spLocks noGrp="1"/>
          </p:cNvSpPr>
          <p:nvPr>
            <p:ph type="body" idx="2"/>
          </p:nvPr>
        </p:nvSpPr>
        <p:spPr>
          <a:xfrm>
            <a:off x="381000" y="2047528"/>
            <a:ext cx="2333612" cy="3541712"/>
          </a:xfrm>
        </p:spPr>
        <p:txBody>
          <a:bodyPr>
            <a:noAutofit/>
          </a:bodyPr>
          <a:lstStyle/>
          <a:p>
            <a:r>
              <a:rPr lang="es-ES_tradnl" sz="2400" dirty="0" smtClean="0"/>
              <a:t>Algunas cosas le habían sido mostradas en 1848, pero en 1858 recibió la orden de escribir sobre el asunto. </a:t>
            </a:r>
          </a:p>
          <a:p>
            <a:endParaRPr lang="es-ES" sz="2400" dirty="0"/>
          </a:p>
        </p:txBody>
      </p:sp>
      <p:sp>
        <p:nvSpPr>
          <p:cNvPr id="2" name="1 Marcador de contenido"/>
          <p:cNvSpPr>
            <a:spLocks noGrp="1"/>
          </p:cNvSpPr>
          <p:nvPr>
            <p:ph sz="quarter" idx="1"/>
          </p:nvPr>
        </p:nvSpPr>
        <p:spPr>
          <a:xfrm>
            <a:off x="3124200" y="1484784"/>
            <a:ext cx="5638800" cy="4176464"/>
          </a:xfrm>
        </p:spPr>
        <p:txBody>
          <a:bodyPr>
            <a:normAutofit/>
          </a:bodyPr>
          <a:lstStyle/>
          <a:p>
            <a:pPr marL="0" lvl="1" indent="0">
              <a:buNone/>
            </a:pPr>
            <a:r>
              <a:rPr lang="es-ES_tradnl" sz="2800" dirty="0" smtClean="0">
                <a:solidFill>
                  <a:schemeClr val="tx1"/>
                </a:solidFill>
              </a:rPr>
              <a:t>“Se me mostró que aunque debía luchar contra los poderes de las tinieblas, pues Satanás haría grandes esfuerzos para impedir esta tarea, debía poner mi confianza en Dios, y que los ángeles no me abandonarían en el conflicto” (</a:t>
            </a:r>
            <a:r>
              <a:rPr lang="es-ES" sz="2800" dirty="0" smtClean="0">
                <a:solidFill>
                  <a:schemeClr val="tx1"/>
                </a:solidFill>
              </a:rPr>
              <a:t>White, </a:t>
            </a:r>
            <a:r>
              <a:rPr lang="es-ES" sz="2800" i="1" dirty="0" smtClean="0">
                <a:solidFill>
                  <a:schemeClr val="tx1"/>
                </a:solidFill>
              </a:rPr>
              <a:t>Notas biográficas</a:t>
            </a:r>
            <a:r>
              <a:rPr lang="es-ES" sz="2800" dirty="0" smtClean="0">
                <a:solidFill>
                  <a:schemeClr val="tx1"/>
                </a:solidFill>
              </a:rPr>
              <a:t>, 178</a:t>
            </a:r>
            <a:r>
              <a:rPr lang="es-ES_tradnl" sz="2800" dirty="0" smtClean="0">
                <a:solidFill>
                  <a:schemeClr val="tx1"/>
                </a:solidFill>
              </a:rPr>
              <a:t>).</a:t>
            </a:r>
            <a:endParaRPr lang="es-ES" sz="2800" dirty="0" smtClean="0">
              <a:solidFill>
                <a:schemeClr val="tx1"/>
              </a:solidFill>
            </a:endParaRPr>
          </a:p>
          <a:p>
            <a:endParaRPr lang="es-ES" sz="3200" dirty="0"/>
          </a:p>
        </p:txBody>
      </p:sp>
      <p:sp>
        <p:nvSpPr>
          <p:cNvPr id="4" name="3 Marcador de número de diapositiva"/>
          <p:cNvSpPr>
            <a:spLocks noGrp="1"/>
          </p:cNvSpPr>
          <p:nvPr>
            <p:ph type="sldNum" sz="quarter" idx="12"/>
          </p:nvPr>
        </p:nvSpPr>
        <p:spPr/>
        <p:txBody>
          <a:bodyPr/>
          <a:lstStyle/>
          <a:p>
            <a:fld id="{B0AF5B92-EE18-4E56-A9C4-1DABE991B5F0}" type="slidenum">
              <a:rPr lang="es-ES" smtClean="0"/>
              <a:pPr/>
              <a:t>5</a:t>
            </a:fld>
            <a:endParaRPr lang="es-E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up)">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0" y="214290"/>
            <a:ext cx="9144000" cy="758952"/>
          </a:xfrm>
        </p:spPr>
        <p:txBody>
          <a:bodyPr>
            <a:noAutofit/>
          </a:bodyPr>
          <a:lstStyle/>
          <a:p>
            <a:r>
              <a:rPr lang="es-ES_tradnl" sz="2800" dirty="0" smtClean="0"/>
              <a:t>Primera publicación de la visión: </a:t>
            </a:r>
            <a:r>
              <a:rPr lang="es-ES_tradnl" sz="2800" i="1" dirty="0" smtClean="0"/>
              <a:t>Spiritual </a:t>
            </a:r>
            <a:r>
              <a:rPr lang="en-US" sz="2800" i="1" dirty="0" smtClean="0"/>
              <a:t>Gifts</a:t>
            </a:r>
            <a:r>
              <a:rPr lang="es-ES_tradnl" sz="2800" i="1" dirty="0" smtClean="0"/>
              <a:t> </a:t>
            </a:r>
            <a:r>
              <a:rPr lang="es-ES_tradnl" sz="2800" dirty="0" smtClean="0"/>
              <a:t> (tomo 1)</a:t>
            </a:r>
            <a:endParaRPr lang="es-ES" sz="2800" dirty="0"/>
          </a:p>
        </p:txBody>
      </p:sp>
      <p:sp>
        <p:nvSpPr>
          <p:cNvPr id="2" name="1 Marcador de contenido"/>
          <p:cNvSpPr>
            <a:spLocks noGrp="1"/>
          </p:cNvSpPr>
          <p:nvPr>
            <p:ph sz="quarter" idx="1"/>
          </p:nvPr>
        </p:nvSpPr>
        <p:spPr>
          <a:xfrm>
            <a:off x="3071802" y="1643082"/>
            <a:ext cx="5770446" cy="4572000"/>
          </a:xfrm>
        </p:spPr>
        <p:txBody>
          <a:bodyPr>
            <a:normAutofit fontScale="92500"/>
          </a:bodyPr>
          <a:lstStyle/>
          <a:p>
            <a:r>
              <a:rPr lang="es-ES_tradnl" dirty="0" smtClean="0"/>
              <a:t>En septiembre de 1858 se publicó un libro de 219 páginas titulado </a:t>
            </a:r>
            <a:r>
              <a:rPr lang="en-US" i="1" dirty="0" smtClean="0"/>
              <a:t>The Great Controversy</a:t>
            </a:r>
            <a:r>
              <a:rPr lang="es-ES_tradnl" dirty="0" smtClean="0"/>
              <a:t> [</a:t>
            </a:r>
            <a:r>
              <a:rPr lang="es-ES_tradnl" i="1" dirty="0" smtClean="0"/>
              <a:t>El gran conflicto</a:t>
            </a:r>
            <a:r>
              <a:rPr lang="es-ES_tradnl" dirty="0" smtClean="0"/>
              <a:t>], conocido como </a:t>
            </a:r>
            <a:r>
              <a:rPr lang="es-ES_tradnl" i="1" dirty="0" smtClean="0"/>
              <a:t>Spiritual </a:t>
            </a:r>
            <a:r>
              <a:rPr lang="en-US" i="1" dirty="0" smtClean="0"/>
              <a:t>Gifts</a:t>
            </a:r>
            <a:r>
              <a:rPr lang="es-ES_tradnl" dirty="0" smtClean="0"/>
              <a:t> (</a:t>
            </a:r>
            <a:r>
              <a:rPr lang="es-ES_tradnl" i="1" dirty="0" smtClean="0"/>
              <a:t>Dones espirituales</a:t>
            </a:r>
            <a:r>
              <a:rPr lang="es-ES_tradnl" dirty="0" smtClean="0"/>
              <a:t>), tomo 1. </a:t>
            </a:r>
          </a:p>
          <a:p>
            <a:r>
              <a:rPr lang="es-ES_tradnl" dirty="0" smtClean="0"/>
              <a:t>El tomo incluye el relato de la caída del hombre, el plan de redención, y la historia de la iglesia desde el tiempo de Cristo hasta la tierra nueva (puede leerse en español en la última parte de </a:t>
            </a:r>
            <a:r>
              <a:rPr lang="es-ES_tradnl" i="1" dirty="0" smtClean="0"/>
              <a:t>Primeros escritos</a:t>
            </a:r>
            <a:r>
              <a:rPr lang="es-ES_tradnl" dirty="0" smtClean="0"/>
              <a:t>, págs. 145-295).</a:t>
            </a:r>
            <a:endParaRPr lang="es-ES" dirty="0" smtClean="0"/>
          </a:p>
          <a:p>
            <a:endParaRPr lang="es-ES" dirty="0"/>
          </a:p>
        </p:txBody>
      </p:sp>
      <p:sp>
        <p:nvSpPr>
          <p:cNvPr id="4" name="3 Marcador de número de diapositiva"/>
          <p:cNvSpPr>
            <a:spLocks noGrp="1"/>
          </p:cNvSpPr>
          <p:nvPr>
            <p:ph type="sldNum" sz="quarter" idx="12"/>
          </p:nvPr>
        </p:nvSpPr>
        <p:spPr/>
        <p:txBody>
          <a:bodyPr/>
          <a:lstStyle/>
          <a:p>
            <a:fld id="{B0AF5B92-EE18-4E56-A9C4-1DABE991B5F0}" type="slidenum">
              <a:rPr lang="es-ES" smtClean="0"/>
              <a:pPr/>
              <a:t>6</a:t>
            </a:fld>
            <a:endParaRPr lang="es-ES"/>
          </a:p>
        </p:txBody>
      </p:sp>
      <p:pic>
        <p:nvPicPr>
          <p:cNvPr id="7" name="Picture 2"/>
          <p:cNvPicPr>
            <a:picLocks noChangeAspect="1" noChangeArrowheads="1"/>
          </p:cNvPicPr>
          <p:nvPr/>
        </p:nvPicPr>
        <p:blipFill>
          <a:blip r:embed="rId3" cstate="print"/>
          <a:srcRect/>
          <a:stretch>
            <a:fillRect/>
          </a:stretch>
        </p:blipFill>
        <p:spPr bwMode="auto">
          <a:xfrm>
            <a:off x="357158" y="1859056"/>
            <a:ext cx="2614624" cy="3998836"/>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up)">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up)">
                                      <p:cBhvr>
                                        <p:cTn id="12"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r>
              <a:rPr lang="es-ES_tradnl" dirty="0" smtClean="0"/>
              <a:t>Ataques satánicos</a:t>
            </a:r>
            <a:endParaRPr lang="es-ES" dirty="0"/>
          </a:p>
        </p:txBody>
      </p:sp>
      <p:sp>
        <p:nvSpPr>
          <p:cNvPr id="2" name="1 Marcador de contenido"/>
          <p:cNvSpPr>
            <a:spLocks noGrp="1"/>
          </p:cNvSpPr>
          <p:nvPr>
            <p:ph sz="quarter" idx="1"/>
          </p:nvPr>
        </p:nvSpPr>
        <p:spPr>
          <a:xfrm>
            <a:off x="301752" y="1665312"/>
            <a:ext cx="8503920" cy="4572000"/>
          </a:xfrm>
        </p:spPr>
        <p:txBody>
          <a:bodyPr>
            <a:normAutofit/>
          </a:bodyPr>
          <a:lstStyle/>
          <a:p>
            <a:r>
              <a:rPr lang="es-ES_tradnl" dirty="0" smtClean="0"/>
              <a:t>Los White se encontraban en Jackson, Michigan, en casa de un señor Palmer, cuando sobrevino un ataque satánico sobre la Sra. White. </a:t>
            </a:r>
          </a:p>
          <a:p>
            <a:r>
              <a:rPr lang="es-ES_tradnl" dirty="0" smtClean="0"/>
              <a:t>Se le paralizó la lengua y le sobrecogió una sensación de frío. Estuvo insensible, inconsciente y paralizada, hasta que despertó en medio de las oraciones de los presentes. </a:t>
            </a:r>
          </a:p>
          <a:p>
            <a:r>
              <a:rPr lang="es-ES_tradnl" dirty="0" smtClean="0"/>
              <a:t>Los efectos duraron semanas mientras comenzaba lentamente a escribir. Satanás quiso quitarle la vida, a fin de impedir que escribiera la obra.</a:t>
            </a:r>
            <a:endParaRPr lang="es-ES" dirty="0" smtClean="0"/>
          </a:p>
          <a:p>
            <a:endParaRPr lang="es-ES" dirty="0"/>
          </a:p>
        </p:txBody>
      </p:sp>
      <p:sp>
        <p:nvSpPr>
          <p:cNvPr id="4" name="3 Marcador de número de diapositiva"/>
          <p:cNvSpPr>
            <a:spLocks noGrp="1"/>
          </p:cNvSpPr>
          <p:nvPr>
            <p:ph type="sldNum" sz="quarter" idx="12"/>
          </p:nvPr>
        </p:nvSpPr>
        <p:spPr/>
        <p:txBody>
          <a:bodyPr/>
          <a:lstStyle/>
          <a:p>
            <a:fld id="{B0AF5B92-EE18-4E56-A9C4-1DABE991B5F0}" type="slidenum">
              <a:rPr lang="es-ES" smtClean="0"/>
              <a:pPr/>
              <a:t>7</a:t>
            </a:fld>
            <a:endParaRPr lang="es-E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up)">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up)">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up)">
                                      <p:cBhvr>
                                        <p:cTn id="1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r>
              <a:rPr lang="es-ES_tradnl" i="1" dirty="0" smtClean="0"/>
              <a:t>Spiritual </a:t>
            </a:r>
            <a:r>
              <a:rPr lang="es-ES_tradnl" i="1" dirty="0" err="1" smtClean="0"/>
              <a:t>Gifts</a:t>
            </a:r>
            <a:r>
              <a:rPr lang="es-ES_tradnl" i="1" dirty="0" smtClean="0"/>
              <a:t> </a:t>
            </a:r>
            <a:r>
              <a:rPr lang="es-ES_tradnl" dirty="0" smtClean="0"/>
              <a:t> (tomos 3 y 4)</a:t>
            </a:r>
            <a:endParaRPr lang="es-ES" i="1" dirty="0"/>
          </a:p>
        </p:txBody>
      </p:sp>
      <p:sp>
        <p:nvSpPr>
          <p:cNvPr id="2" name="1 Marcador de contenido"/>
          <p:cNvSpPr>
            <a:spLocks noGrp="1"/>
          </p:cNvSpPr>
          <p:nvPr>
            <p:ph sz="quarter" idx="1"/>
          </p:nvPr>
        </p:nvSpPr>
        <p:spPr>
          <a:xfrm>
            <a:off x="3786182" y="1880734"/>
            <a:ext cx="4913190" cy="4500594"/>
          </a:xfrm>
        </p:spPr>
        <p:txBody>
          <a:bodyPr>
            <a:normAutofit fontScale="92500"/>
          </a:bodyPr>
          <a:lstStyle/>
          <a:p>
            <a:r>
              <a:rPr lang="es-ES_tradnl" dirty="0" smtClean="0"/>
              <a:t>En 1864 aparecieron </a:t>
            </a:r>
            <a:r>
              <a:rPr lang="es-ES_tradnl" i="1" dirty="0" smtClean="0"/>
              <a:t>Spiritual </a:t>
            </a:r>
            <a:r>
              <a:rPr lang="en-US" i="1" dirty="0" smtClean="0"/>
              <a:t>Gifts</a:t>
            </a:r>
            <a:r>
              <a:rPr lang="es-ES_tradnl" dirty="0" smtClean="0"/>
              <a:t>, tomos 3 y 4 ampliando el contenido del tomo 1. Estos volúmenes narran la historia sagrada desde la Creación hasta los tiempos del rey Salomón. Esta ampliación se debió a nuevas revelaciones otorgadas a Elena G. de White desde la primera visión.</a:t>
            </a:r>
            <a:endParaRPr lang="es-ES" dirty="0" smtClean="0"/>
          </a:p>
          <a:p>
            <a:endParaRPr lang="es-ES" dirty="0"/>
          </a:p>
        </p:txBody>
      </p:sp>
      <p:sp>
        <p:nvSpPr>
          <p:cNvPr id="4" name="3 Marcador de número de diapositiva"/>
          <p:cNvSpPr>
            <a:spLocks noGrp="1"/>
          </p:cNvSpPr>
          <p:nvPr>
            <p:ph type="sldNum" sz="quarter" idx="12"/>
          </p:nvPr>
        </p:nvSpPr>
        <p:spPr/>
        <p:txBody>
          <a:bodyPr/>
          <a:lstStyle/>
          <a:p>
            <a:fld id="{B0AF5B92-EE18-4E56-A9C4-1DABE991B5F0}" type="slidenum">
              <a:rPr lang="es-ES" smtClean="0"/>
              <a:pPr/>
              <a:t>8</a:t>
            </a:fld>
            <a:endParaRPr lang="es-ES"/>
          </a:p>
        </p:txBody>
      </p:sp>
      <p:pic>
        <p:nvPicPr>
          <p:cNvPr id="6147" name="Picture 3"/>
          <p:cNvPicPr>
            <a:picLocks noChangeAspect="1" noChangeArrowheads="1"/>
          </p:cNvPicPr>
          <p:nvPr/>
        </p:nvPicPr>
        <p:blipFill>
          <a:blip r:embed="rId3" cstate="print"/>
          <a:srcRect/>
          <a:stretch>
            <a:fillRect/>
          </a:stretch>
        </p:blipFill>
        <p:spPr bwMode="auto">
          <a:xfrm>
            <a:off x="642910" y="1714488"/>
            <a:ext cx="2857520" cy="4403391"/>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normAutofit/>
          </a:bodyPr>
          <a:lstStyle/>
          <a:p>
            <a:r>
              <a:rPr lang="es-ES_tradnl" dirty="0" smtClean="0"/>
              <a:t>Nueva serie: </a:t>
            </a:r>
            <a:r>
              <a:rPr lang="en-US" i="1" dirty="0" smtClean="0"/>
              <a:t>Spirit of Prophecy</a:t>
            </a:r>
            <a:r>
              <a:rPr lang="en-US" dirty="0" smtClean="0"/>
              <a:t> </a:t>
            </a:r>
            <a:r>
              <a:rPr lang="es-ES_tradnl" dirty="0" smtClean="0"/>
              <a:t>(4 tomos)</a:t>
            </a:r>
            <a:endParaRPr lang="es-ES" dirty="0"/>
          </a:p>
        </p:txBody>
      </p:sp>
      <p:sp>
        <p:nvSpPr>
          <p:cNvPr id="2" name="1 Marcador de contenido"/>
          <p:cNvSpPr>
            <a:spLocks noGrp="1"/>
          </p:cNvSpPr>
          <p:nvPr>
            <p:ph sz="quarter" idx="1"/>
          </p:nvPr>
        </p:nvSpPr>
        <p:spPr>
          <a:xfrm>
            <a:off x="3500430" y="1859074"/>
            <a:ext cx="5305242" cy="4234222"/>
          </a:xfrm>
        </p:spPr>
        <p:txBody>
          <a:bodyPr>
            <a:normAutofit/>
          </a:bodyPr>
          <a:lstStyle/>
          <a:p>
            <a:r>
              <a:rPr lang="es-ES_tradnl" sz="3200" dirty="0" smtClean="0"/>
              <a:t>En las décadas de 1870 y 1880, Elena de White preparó los cuatro tomos de una nueva serie titulada </a:t>
            </a:r>
            <a:r>
              <a:rPr lang="en-US" sz="3200" i="1" dirty="0" smtClean="0"/>
              <a:t>Spirit of Prophecy: The Great Controversy</a:t>
            </a:r>
            <a:r>
              <a:rPr lang="en-US" sz="3200" dirty="0" smtClean="0"/>
              <a:t> </a:t>
            </a:r>
            <a:r>
              <a:rPr lang="es-ES_tradnl" sz="3200" i="1" dirty="0" smtClean="0"/>
              <a:t>[Espíritu de profecía: El gran conflicto]</a:t>
            </a:r>
            <a:r>
              <a:rPr lang="es-ES_tradnl" sz="3200" dirty="0" smtClean="0"/>
              <a:t>.</a:t>
            </a:r>
            <a:endParaRPr lang="es-ES" sz="3200" dirty="0" smtClean="0"/>
          </a:p>
          <a:p>
            <a:endParaRPr lang="es-ES" sz="3200" dirty="0"/>
          </a:p>
        </p:txBody>
      </p:sp>
      <p:sp>
        <p:nvSpPr>
          <p:cNvPr id="4" name="3 Marcador de número de diapositiva"/>
          <p:cNvSpPr>
            <a:spLocks noGrp="1"/>
          </p:cNvSpPr>
          <p:nvPr>
            <p:ph type="sldNum" sz="quarter" idx="12"/>
          </p:nvPr>
        </p:nvSpPr>
        <p:spPr/>
        <p:txBody>
          <a:bodyPr/>
          <a:lstStyle/>
          <a:p>
            <a:fld id="{B0AF5B92-EE18-4E56-A9C4-1DABE991B5F0}" type="slidenum">
              <a:rPr lang="es-ES" smtClean="0"/>
              <a:pPr/>
              <a:t>9</a:t>
            </a:fld>
            <a:endParaRPr lang="es-ES"/>
          </a:p>
        </p:txBody>
      </p:sp>
      <p:pic>
        <p:nvPicPr>
          <p:cNvPr id="7176" name="Picture 8"/>
          <p:cNvPicPr>
            <a:picLocks noChangeAspect="1" noChangeArrowheads="1"/>
          </p:cNvPicPr>
          <p:nvPr/>
        </p:nvPicPr>
        <p:blipFill>
          <a:blip r:embed="rId3" cstate="print"/>
          <a:srcRect l="20000" t="3333" r="18333" b="5000"/>
          <a:stretch>
            <a:fillRect/>
          </a:stretch>
        </p:blipFill>
        <p:spPr bwMode="auto">
          <a:xfrm>
            <a:off x="71406" y="1285860"/>
            <a:ext cx="3286148" cy="4884815"/>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image" Target="../media/image3.jpeg"/></Relationships>
</file>

<file path=ppt/theme/_rels/theme4.xml.rels><?xml version="1.0" encoding="UTF-8" standalone="yes"?>
<Relationships xmlns="http://schemas.openxmlformats.org/package/2006/relationships"><Relationship Id="rId1" Type="http://schemas.openxmlformats.org/officeDocument/2006/relationships/image" Target="../media/image5.jpeg"/></Relationships>
</file>

<file path=ppt/theme/theme1.xml><?xml version="1.0" encoding="utf-8"?>
<a:theme xmlns:a="http://schemas.openxmlformats.org/drawingml/2006/main" name="Civil">
  <a:themeElements>
    <a:clrScheme name="Civil">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lásico de Office">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l">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Papel">
  <a:themeElements>
    <a:clrScheme name="Papel">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l">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el">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Solsticio">
  <a:themeElements>
    <a:clrScheme name="Solsticio">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io">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io">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5.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Solsticio">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themeOverride>
</file>

<file path=ppt/theme/themeOverride10.xml><?xml version="1.0" encoding="utf-8"?>
<a:themeOverride xmlns:a="http://schemas.openxmlformats.org/drawingml/2006/main">
  <a:clrScheme name="Flujo">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11.xml><?xml version="1.0" encoding="utf-8"?>
<a:themeOverride xmlns:a="http://schemas.openxmlformats.org/drawingml/2006/main">
  <a:clrScheme name="Flujo">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12.xml><?xml version="1.0" encoding="utf-8"?>
<a:themeOverride xmlns:a="http://schemas.openxmlformats.org/drawingml/2006/main">
  <a:clrScheme name="Flujo">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13.xml><?xml version="1.0" encoding="utf-8"?>
<a:themeOverride xmlns:a="http://schemas.openxmlformats.org/drawingml/2006/main">
  <a:clrScheme name="Técnico">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themeOverride>
</file>

<file path=ppt/theme/themeOverride14.xml><?xml version="1.0" encoding="utf-8"?>
<a:themeOverride xmlns:a="http://schemas.openxmlformats.org/drawingml/2006/main">
  <a:clrScheme name="Técnico">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themeOverride>
</file>

<file path=ppt/theme/themeOverride15.xml><?xml version="1.0" encoding="utf-8"?>
<a:themeOverride xmlns:a="http://schemas.openxmlformats.org/drawingml/2006/main">
  <a:clrScheme name="Técnico">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themeOverride>
</file>

<file path=ppt/theme/themeOverride16.xml><?xml version="1.0" encoding="utf-8"?>
<a:themeOverride xmlns:a="http://schemas.openxmlformats.org/drawingml/2006/main">
  <a:clrScheme name="Técnico">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themeOverride>
</file>

<file path=ppt/theme/themeOverride17.xml><?xml version="1.0" encoding="utf-8"?>
<a:themeOverride xmlns:a="http://schemas.openxmlformats.org/drawingml/2006/main">
  <a:clrScheme name="Técnico">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themeOverride>
</file>

<file path=ppt/theme/themeOverride18.xml><?xml version="1.0" encoding="utf-8"?>
<a:themeOverride xmlns:a="http://schemas.openxmlformats.org/drawingml/2006/main">
  <a:clrScheme name="Técnico">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themeOverride>
</file>

<file path=ppt/theme/themeOverride19.xml><?xml version="1.0" encoding="utf-8"?>
<a:themeOverride xmlns:a="http://schemas.openxmlformats.org/drawingml/2006/main">
  <a:clrScheme name="Técnico">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themeOverride>
</file>

<file path=ppt/theme/themeOverride2.xml><?xml version="1.0" encoding="utf-8"?>
<a:themeOverride xmlns:a="http://schemas.openxmlformats.org/drawingml/2006/main">
  <a:clrScheme name="Equidad">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themeOverride>
</file>

<file path=ppt/theme/themeOverride20.xml><?xml version="1.0" encoding="utf-8"?>
<a:themeOverride xmlns:a="http://schemas.openxmlformats.org/drawingml/2006/main">
  <a:clrScheme name="Técnico">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themeOverride>
</file>

<file path=ppt/theme/themeOverride21.xml><?xml version="1.0" encoding="utf-8"?>
<a:themeOverride xmlns:a="http://schemas.openxmlformats.org/drawingml/2006/main">
  <a:clrScheme name="Técnico">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themeOverride>
</file>

<file path=ppt/theme/themeOverride22.xml><?xml version="1.0" encoding="utf-8"?>
<a:themeOverride xmlns:a="http://schemas.openxmlformats.org/drawingml/2006/main">
  <a:clrScheme name="Técnico">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themeOverride>
</file>

<file path=ppt/theme/themeOverride23.xml><?xml version="1.0" encoding="utf-8"?>
<a:themeOverride xmlns:a="http://schemas.openxmlformats.org/drawingml/2006/main">
  <a:clrScheme name="Técnico">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themeOverride>
</file>

<file path=ppt/theme/themeOverride24.xml><?xml version="1.0" encoding="utf-8"?>
<a:themeOverride xmlns:a="http://schemas.openxmlformats.org/drawingml/2006/main">
  <a:clrScheme name="Técnico">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themeOverride>
</file>

<file path=ppt/theme/themeOverride3.xml><?xml version="1.0" encoding="utf-8"?>
<a:themeOverride xmlns:a="http://schemas.openxmlformats.org/drawingml/2006/main">
  <a:clrScheme name="Solsticio">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themeOverride>
</file>

<file path=ppt/theme/themeOverride4.xml><?xml version="1.0" encoding="utf-8"?>
<a:themeOverride xmlns:a="http://schemas.openxmlformats.org/drawingml/2006/main">
  <a:clrScheme name="Papel">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themeOverride>
</file>

<file path=ppt/theme/themeOverride5.xml><?xml version="1.0" encoding="utf-8"?>
<a:themeOverride xmlns:a="http://schemas.openxmlformats.org/drawingml/2006/main">
  <a:clrScheme name="Papel">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themeOverride>
</file>

<file path=ppt/theme/themeOverride6.xml><?xml version="1.0" encoding="utf-8"?>
<a:themeOverride xmlns:a="http://schemas.openxmlformats.org/drawingml/2006/main">
  <a:clrScheme name="Papel">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themeOverride>
</file>

<file path=ppt/theme/themeOverride7.xml><?xml version="1.0" encoding="utf-8"?>
<a:themeOverride xmlns:a="http://schemas.openxmlformats.org/drawingml/2006/main">
  <a:clrScheme name="Papel">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themeOverride>
</file>

<file path=ppt/theme/themeOverride8.xml><?xml version="1.0" encoding="utf-8"?>
<a:themeOverride xmlns:a="http://schemas.openxmlformats.org/drawingml/2006/main">
  <a:clrScheme name="Flujo">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9.xml><?xml version="1.0" encoding="utf-8"?>
<a:themeOverride xmlns:a="http://schemas.openxmlformats.org/drawingml/2006/main">
  <a:clrScheme name="Flujo">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Civic</Template>
  <TotalTime>613</TotalTime>
  <Words>3010</Words>
  <Application>Microsoft Office PowerPoint</Application>
  <PresentationFormat>Presentación en pantalla (4:3)</PresentationFormat>
  <Paragraphs>194</Paragraphs>
  <Slides>37</Slides>
  <Notes>0</Notes>
  <HiddenSlides>0</HiddenSlides>
  <MMClips>0</MMClips>
  <ScaleCrop>false</ScaleCrop>
  <HeadingPairs>
    <vt:vector size="4" baseType="variant">
      <vt:variant>
        <vt:lpstr>Tema</vt:lpstr>
      </vt:variant>
      <vt:variant>
        <vt:i4>4</vt:i4>
      </vt:variant>
      <vt:variant>
        <vt:lpstr>Títulos de diapositiva</vt:lpstr>
      </vt:variant>
      <vt:variant>
        <vt:i4>37</vt:i4>
      </vt:variant>
    </vt:vector>
  </HeadingPairs>
  <TitlesOfParts>
    <vt:vector size="41" baseType="lpstr">
      <vt:lpstr>Civil</vt:lpstr>
      <vt:lpstr>Papel</vt:lpstr>
      <vt:lpstr>Tema de Office</vt:lpstr>
      <vt:lpstr>Solsticio</vt:lpstr>
      <vt:lpstr>EL CONFLICTO DE LOS SIGLOS SU HISTORIA E IMPORTANCIA</vt:lpstr>
      <vt:lpstr>Proceso de escritura</vt:lpstr>
      <vt:lpstr>Origen del libro</vt:lpstr>
      <vt:lpstr>Temas de la visión</vt:lpstr>
      <vt:lpstr>1848-1858</vt:lpstr>
      <vt:lpstr>Primera publicación de la visión: Spiritual Gifts  (tomo 1)</vt:lpstr>
      <vt:lpstr>Ataques satánicos</vt:lpstr>
      <vt:lpstr>Spiritual Gifts  (tomos 3 y 4)</vt:lpstr>
      <vt:lpstr>Nueva serie: Spirit of Prophecy (4 tomos)</vt:lpstr>
      <vt:lpstr>Contenido de Spirit of Prophecy </vt:lpstr>
      <vt:lpstr>Contenido de Spirit of Prophecy </vt:lpstr>
      <vt:lpstr>Antecesor de El conflicto de los siglos</vt:lpstr>
      <vt:lpstr>1888 – El conflicto de los siglos</vt:lpstr>
      <vt:lpstr>Arreglos</vt:lpstr>
      <vt:lpstr>Ampliaciones </vt:lpstr>
      <vt:lpstr>Ampliaciones e inclusiones de datos de otros autores </vt:lpstr>
      <vt:lpstr>Ampliaciones e inclusiones de datos de otros autores </vt:lpstr>
      <vt:lpstr>Edición de 1911</vt:lpstr>
      <vt:lpstr>Cambios hechos en 1911</vt:lpstr>
      <vt:lpstr>Cambios hechos en 1911</vt:lpstr>
      <vt:lpstr>Una obra única</vt:lpstr>
      <vt:lpstr>Observaciones de W. White</vt:lpstr>
      <vt:lpstr>Traducción al español</vt:lpstr>
      <vt:lpstr>Traducción al español</vt:lpstr>
      <vt:lpstr>Importancia de la obra</vt:lpstr>
      <vt:lpstr>Importancia de la obra</vt:lpstr>
      <vt:lpstr>Importancia de la obra</vt:lpstr>
      <vt:lpstr>Importancia de la obra</vt:lpstr>
      <vt:lpstr>Importancia de la obra</vt:lpstr>
      <vt:lpstr>Importancia de la obra</vt:lpstr>
      <vt:lpstr>Importancia de la obra</vt:lpstr>
      <vt:lpstr>Importancia de la obra</vt:lpstr>
      <vt:lpstr>Importancia de la obra</vt:lpstr>
      <vt:lpstr>Importancia de la obra</vt:lpstr>
      <vt:lpstr>Importancia de la obra</vt:lpstr>
      <vt:lpstr>Importancia de la obra</vt:lpstr>
      <vt:lpstr>Presentación de PowerPoint</vt:lpstr>
    </vt:vector>
  </TitlesOfParts>
  <Company>UAP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cwhite</dc:creator>
  <cp:lastModifiedBy>luis afan antayhua</cp:lastModifiedBy>
  <cp:revision>60</cp:revision>
  <dcterms:created xsi:type="dcterms:W3CDTF">2012-03-01T11:16:24Z</dcterms:created>
  <dcterms:modified xsi:type="dcterms:W3CDTF">2012-04-24T00:45:27Z</dcterms:modified>
</cp:coreProperties>
</file>